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447" r:id="rId3"/>
    <p:sldId id="414" r:id="rId4"/>
    <p:sldId id="449" r:id="rId5"/>
    <p:sldId id="450" r:id="rId6"/>
    <p:sldId id="451" r:id="rId7"/>
    <p:sldId id="322" r:id="rId8"/>
    <p:sldId id="453" r:id="rId9"/>
    <p:sldId id="452" r:id="rId10"/>
    <p:sldId id="270" r:id="rId11"/>
    <p:sldId id="448" r:id="rId12"/>
    <p:sldId id="454" r:id="rId13"/>
  </p:sldIdLst>
  <p:sldSz cx="12192000" cy="6858000"/>
  <p:notesSz cx="6858000" cy="9144000"/>
  <p:embeddedFontLst>
    <p:embeddedFont>
      <p:font typeface="Avenir Next LT Pro" panose="020B0504020202020204" pitchFamily="34" charset="-18"/>
      <p:regular r:id="rId15"/>
      <p:bold r:id="rId16"/>
      <p:italic r:id="rId17"/>
      <p:boldItalic r:id="rId18"/>
    </p:embeddedFon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Cambria" panose="02040503050406030204" pitchFamily="18" charset="0"/>
      <p:regular r:id="rId25"/>
      <p:bold r:id="rId26"/>
      <p:italic r:id="rId27"/>
      <p:boldItalic r:id="rId28"/>
    </p:embeddedFont>
  </p:embeddedFontLst>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7" d="100"/>
          <a:sy n="77" d="100"/>
        </p:scale>
        <p:origin x="120" y="6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niša Vuksan" userId="3af124f9-b8e7-46e3-9422-21ae1d17ac0b" providerId="ADAL" clId="{820C67BC-A1DE-4D3F-BECF-674878571AF2}"/>
  </pc:docChgLst>
  <pc:docChgLst>
    <pc:chgData name="Siniša Vuksan" userId="3af124f9-b8e7-46e3-9422-21ae1d17ac0b" providerId="ADAL" clId="{DFFC12E3-32AD-4C4A-990C-3B8BA0CE7A78}"/>
    <pc:docChg chg="undo custSel addSld delSld modSld sldOrd">
      <pc:chgData name="Siniša Vuksan" userId="3af124f9-b8e7-46e3-9422-21ae1d17ac0b" providerId="ADAL" clId="{DFFC12E3-32AD-4C4A-990C-3B8BA0CE7A78}" dt="2021-01-14T12:24:20.803" v="3652" actId="1076"/>
      <pc:docMkLst>
        <pc:docMk/>
      </pc:docMkLst>
      <pc:sldChg chg="modSp">
        <pc:chgData name="Siniša Vuksan" userId="3af124f9-b8e7-46e3-9422-21ae1d17ac0b" providerId="ADAL" clId="{DFFC12E3-32AD-4C4A-990C-3B8BA0CE7A78}" dt="2021-01-14T09:25:50.545" v="38" actId="20577"/>
        <pc:sldMkLst>
          <pc:docMk/>
          <pc:sldMk cId="4263532617" sldId="256"/>
        </pc:sldMkLst>
        <pc:spChg chg="mod">
          <ac:chgData name="Siniša Vuksan" userId="3af124f9-b8e7-46e3-9422-21ae1d17ac0b" providerId="ADAL" clId="{DFFC12E3-32AD-4C4A-990C-3B8BA0CE7A78}" dt="2021-01-14T09:25:50.545" v="38" actId="20577"/>
          <ac:spMkLst>
            <pc:docMk/>
            <pc:sldMk cId="4263532617" sldId="256"/>
            <ac:spMk id="6" creationId="{219D025C-7893-4E8A-BC52-A9994456BE5D}"/>
          </ac:spMkLst>
        </pc:spChg>
        <pc:spChg chg="mod">
          <ac:chgData name="Siniša Vuksan" userId="3af124f9-b8e7-46e3-9422-21ae1d17ac0b" providerId="ADAL" clId="{DFFC12E3-32AD-4C4A-990C-3B8BA0CE7A78}" dt="2021-01-14T09:25:32.344" v="16" actId="20577"/>
          <ac:spMkLst>
            <pc:docMk/>
            <pc:sldMk cId="4263532617" sldId="256"/>
            <ac:spMk id="7" creationId="{54F134FF-4759-4BD3-A258-DBE00CE37E81}"/>
          </ac:spMkLst>
        </pc:spChg>
      </pc:sldChg>
      <pc:sldChg chg="addSp delSp modSp delAnim modAnim">
        <pc:chgData name="Siniša Vuksan" userId="3af124f9-b8e7-46e3-9422-21ae1d17ac0b" providerId="ADAL" clId="{DFFC12E3-32AD-4C4A-990C-3B8BA0CE7A78}" dt="2021-01-14T10:29:08.679" v="1854" actId="20577"/>
        <pc:sldMkLst>
          <pc:docMk/>
          <pc:sldMk cId="891775711" sldId="270"/>
        </pc:sldMkLst>
        <pc:spChg chg="mod">
          <ac:chgData name="Siniša Vuksan" userId="3af124f9-b8e7-46e3-9422-21ae1d17ac0b" providerId="ADAL" clId="{DFFC12E3-32AD-4C4A-990C-3B8BA0CE7A78}" dt="2021-01-14T10:24:34.793" v="1640" actId="1076"/>
          <ac:spMkLst>
            <pc:docMk/>
            <pc:sldMk cId="891775711" sldId="270"/>
            <ac:spMk id="5" creationId="{62F6632F-846C-4F02-B56B-82805BD5B26E}"/>
          </ac:spMkLst>
        </pc:spChg>
        <pc:spChg chg="mod">
          <ac:chgData name="Siniša Vuksan" userId="3af124f9-b8e7-46e3-9422-21ae1d17ac0b" providerId="ADAL" clId="{DFFC12E3-32AD-4C4A-990C-3B8BA0CE7A78}" dt="2021-01-14T10:25:26.650" v="1751" actId="1076"/>
          <ac:spMkLst>
            <pc:docMk/>
            <pc:sldMk cId="891775711" sldId="270"/>
            <ac:spMk id="6" creationId="{D59C0E6F-A8FA-4180-809C-0B238788105A}"/>
          </ac:spMkLst>
        </pc:spChg>
        <pc:spChg chg="del">
          <ac:chgData name="Siniša Vuksan" userId="3af124f9-b8e7-46e3-9422-21ae1d17ac0b" providerId="ADAL" clId="{DFFC12E3-32AD-4C4A-990C-3B8BA0CE7A78}" dt="2021-01-14T10:22:11.088" v="1620" actId="478"/>
          <ac:spMkLst>
            <pc:docMk/>
            <pc:sldMk cId="891775711" sldId="270"/>
            <ac:spMk id="13" creationId="{4E64B1FE-AAE1-46E2-846D-3F19092892D6}"/>
          </ac:spMkLst>
        </pc:spChg>
        <pc:spChg chg="del">
          <ac:chgData name="Siniša Vuksan" userId="3af124f9-b8e7-46e3-9422-21ae1d17ac0b" providerId="ADAL" clId="{DFFC12E3-32AD-4C4A-990C-3B8BA0CE7A78}" dt="2021-01-14T10:22:11.088" v="1620" actId="478"/>
          <ac:spMkLst>
            <pc:docMk/>
            <pc:sldMk cId="891775711" sldId="270"/>
            <ac:spMk id="15" creationId="{84021297-2EC5-4993-8224-07F7C7692073}"/>
          </ac:spMkLst>
        </pc:spChg>
        <pc:spChg chg="add mod">
          <ac:chgData name="Siniša Vuksan" userId="3af124f9-b8e7-46e3-9422-21ae1d17ac0b" providerId="ADAL" clId="{DFFC12E3-32AD-4C4A-990C-3B8BA0CE7A78}" dt="2021-01-14T10:26:07.198" v="1763" actId="20577"/>
          <ac:spMkLst>
            <pc:docMk/>
            <pc:sldMk cId="891775711" sldId="270"/>
            <ac:spMk id="17" creationId="{DD4A5DAE-18DE-41E8-8D07-1198CD67542C}"/>
          </ac:spMkLst>
        </pc:spChg>
        <pc:spChg chg="add mod">
          <ac:chgData name="Siniša Vuksan" userId="3af124f9-b8e7-46e3-9422-21ae1d17ac0b" providerId="ADAL" clId="{DFFC12E3-32AD-4C4A-990C-3B8BA0CE7A78}" dt="2021-01-14T10:26:16.959" v="1766" actId="20577"/>
          <ac:spMkLst>
            <pc:docMk/>
            <pc:sldMk cId="891775711" sldId="270"/>
            <ac:spMk id="18" creationId="{1051E621-E053-47F7-8F25-E71BCCC654E9}"/>
          </ac:spMkLst>
        </pc:spChg>
        <pc:spChg chg="add mod">
          <ac:chgData name="Siniša Vuksan" userId="3af124f9-b8e7-46e3-9422-21ae1d17ac0b" providerId="ADAL" clId="{DFFC12E3-32AD-4C4A-990C-3B8BA0CE7A78}" dt="2021-01-14T10:26:29.729" v="1777" actId="20577"/>
          <ac:spMkLst>
            <pc:docMk/>
            <pc:sldMk cId="891775711" sldId="270"/>
            <ac:spMk id="19" creationId="{A7295678-4FA9-4C00-B3C0-5EE07641F091}"/>
          </ac:spMkLst>
        </pc:spChg>
        <pc:spChg chg="add mod">
          <ac:chgData name="Siniša Vuksan" userId="3af124f9-b8e7-46e3-9422-21ae1d17ac0b" providerId="ADAL" clId="{DFFC12E3-32AD-4C4A-990C-3B8BA0CE7A78}" dt="2021-01-14T10:26:37.274" v="1782" actId="20577"/>
          <ac:spMkLst>
            <pc:docMk/>
            <pc:sldMk cId="891775711" sldId="270"/>
            <ac:spMk id="20" creationId="{D6D771C3-6F7A-4B71-A5E9-F357AA3E11BE}"/>
          </ac:spMkLst>
        </pc:spChg>
        <pc:spChg chg="del">
          <ac:chgData name="Siniša Vuksan" userId="3af124f9-b8e7-46e3-9422-21ae1d17ac0b" providerId="ADAL" clId="{DFFC12E3-32AD-4C4A-990C-3B8BA0CE7A78}" dt="2021-01-14T10:22:11.088" v="1620" actId="478"/>
          <ac:spMkLst>
            <pc:docMk/>
            <pc:sldMk cId="891775711" sldId="270"/>
            <ac:spMk id="21" creationId="{5709D207-6BC3-4659-9CE3-3B7E1BA6019F}"/>
          </ac:spMkLst>
        </pc:spChg>
        <pc:spChg chg="del">
          <ac:chgData name="Siniša Vuksan" userId="3af124f9-b8e7-46e3-9422-21ae1d17ac0b" providerId="ADAL" clId="{DFFC12E3-32AD-4C4A-990C-3B8BA0CE7A78}" dt="2021-01-14T10:22:11.088" v="1620" actId="478"/>
          <ac:spMkLst>
            <pc:docMk/>
            <pc:sldMk cId="891775711" sldId="270"/>
            <ac:spMk id="22" creationId="{DCC091B1-3324-4C2B-AE62-AC9D1303AFF0}"/>
          </ac:spMkLst>
        </pc:spChg>
        <pc:spChg chg="del">
          <ac:chgData name="Siniša Vuksan" userId="3af124f9-b8e7-46e3-9422-21ae1d17ac0b" providerId="ADAL" clId="{DFFC12E3-32AD-4C4A-990C-3B8BA0CE7A78}" dt="2021-01-14T10:22:11.088" v="1620" actId="478"/>
          <ac:spMkLst>
            <pc:docMk/>
            <pc:sldMk cId="891775711" sldId="270"/>
            <ac:spMk id="23" creationId="{6096582B-1867-47CA-B917-06EE88773A0D}"/>
          </ac:spMkLst>
        </pc:spChg>
        <pc:spChg chg="del">
          <ac:chgData name="Siniša Vuksan" userId="3af124f9-b8e7-46e3-9422-21ae1d17ac0b" providerId="ADAL" clId="{DFFC12E3-32AD-4C4A-990C-3B8BA0CE7A78}" dt="2021-01-14T10:22:11.088" v="1620" actId="478"/>
          <ac:spMkLst>
            <pc:docMk/>
            <pc:sldMk cId="891775711" sldId="270"/>
            <ac:spMk id="24" creationId="{E5178BFE-7CDE-4783-8D91-D7BE53B13366}"/>
          </ac:spMkLst>
        </pc:spChg>
        <pc:spChg chg="del">
          <ac:chgData name="Siniša Vuksan" userId="3af124f9-b8e7-46e3-9422-21ae1d17ac0b" providerId="ADAL" clId="{DFFC12E3-32AD-4C4A-990C-3B8BA0CE7A78}" dt="2021-01-14T10:22:11.088" v="1620" actId="478"/>
          <ac:spMkLst>
            <pc:docMk/>
            <pc:sldMk cId="891775711" sldId="270"/>
            <ac:spMk id="25" creationId="{ABD124B8-50CA-4D9C-8FA2-0E7F20A10F62}"/>
          </ac:spMkLst>
        </pc:spChg>
        <pc:spChg chg="del">
          <ac:chgData name="Siniša Vuksan" userId="3af124f9-b8e7-46e3-9422-21ae1d17ac0b" providerId="ADAL" clId="{DFFC12E3-32AD-4C4A-990C-3B8BA0CE7A78}" dt="2021-01-14T10:22:11.088" v="1620" actId="478"/>
          <ac:spMkLst>
            <pc:docMk/>
            <pc:sldMk cId="891775711" sldId="270"/>
            <ac:spMk id="26" creationId="{D0C1343C-D03B-4E77-97D5-09BD54AEE510}"/>
          </ac:spMkLst>
        </pc:spChg>
        <pc:spChg chg="del">
          <ac:chgData name="Siniša Vuksan" userId="3af124f9-b8e7-46e3-9422-21ae1d17ac0b" providerId="ADAL" clId="{DFFC12E3-32AD-4C4A-990C-3B8BA0CE7A78}" dt="2021-01-14T10:22:11.088" v="1620" actId="478"/>
          <ac:spMkLst>
            <pc:docMk/>
            <pc:sldMk cId="891775711" sldId="270"/>
            <ac:spMk id="27" creationId="{CB5CC3A9-5AD0-49F2-AEC8-02FED5BB7D99}"/>
          </ac:spMkLst>
        </pc:spChg>
        <pc:spChg chg="del">
          <ac:chgData name="Siniša Vuksan" userId="3af124f9-b8e7-46e3-9422-21ae1d17ac0b" providerId="ADAL" clId="{DFFC12E3-32AD-4C4A-990C-3B8BA0CE7A78}" dt="2021-01-14T10:22:13.529" v="1621" actId="478"/>
          <ac:spMkLst>
            <pc:docMk/>
            <pc:sldMk cId="891775711" sldId="270"/>
            <ac:spMk id="28" creationId="{00F083D8-EB6A-492A-9C9B-CD59C88DECE6}"/>
          </ac:spMkLst>
        </pc:spChg>
        <pc:spChg chg="del">
          <ac:chgData name="Siniša Vuksan" userId="3af124f9-b8e7-46e3-9422-21ae1d17ac0b" providerId="ADAL" clId="{DFFC12E3-32AD-4C4A-990C-3B8BA0CE7A78}" dt="2021-01-14T10:23:42.875" v="1633" actId="478"/>
          <ac:spMkLst>
            <pc:docMk/>
            <pc:sldMk cId="891775711" sldId="270"/>
            <ac:spMk id="29" creationId="{5F226D1F-66B3-416E-A33D-B9280A8897EA}"/>
          </ac:spMkLst>
        </pc:spChg>
        <pc:spChg chg="add mod">
          <ac:chgData name="Siniša Vuksan" userId="3af124f9-b8e7-46e3-9422-21ae1d17ac0b" providerId="ADAL" clId="{DFFC12E3-32AD-4C4A-990C-3B8BA0CE7A78}" dt="2021-01-14T10:26:44.917" v="1789" actId="20577"/>
          <ac:spMkLst>
            <pc:docMk/>
            <pc:sldMk cId="891775711" sldId="270"/>
            <ac:spMk id="30" creationId="{F6E73B72-B1D3-480E-A124-D918D05D9182}"/>
          </ac:spMkLst>
        </pc:spChg>
        <pc:spChg chg="add mod">
          <ac:chgData name="Siniša Vuksan" userId="3af124f9-b8e7-46e3-9422-21ae1d17ac0b" providerId="ADAL" clId="{DFFC12E3-32AD-4C4A-990C-3B8BA0CE7A78}" dt="2021-01-14T10:26:57.447" v="1792" actId="20577"/>
          <ac:spMkLst>
            <pc:docMk/>
            <pc:sldMk cId="891775711" sldId="270"/>
            <ac:spMk id="31" creationId="{C18134F3-2AA4-46A8-B1B6-B0DA3AC9A171}"/>
          </ac:spMkLst>
        </pc:spChg>
        <pc:spChg chg="add mod">
          <ac:chgData name="Siniša Vuksan" userId="3af124f9-b8e7-46e3-9422-21ae1d17ac0b" providerId="ADAL" clId="{DFFC12E3-32AD-4C4A-990C-3B8BA0CE7A78}" dt="2021-01-14T10:27:05.253" v="1798" actId="20577"/>
          <ac:spMkLst>
            <pc:docMk/>
            <pc:sldMk cId="891775711" sldId="270"/>
            <ac:spMk id="32" creationId="{70DCA079-C5FC-461C-898D-149F33EC415F}"/>
          </ac:spMkLst>
        </pc:spChg>
        <pc:spChg chg="add mod">
          <ac:chgData name="Siniša Vuksan" userId="3af124f9-b8e7-46e3-9422-21ae1d17ac0b" providerId="ADAL" clId="{DFFC12E3-32AD-4C4A-990C-3B8BA0CE7A78}" dt="2021-01-14T10:27:14.631" v="1801" actId="20577"/>
          <ac:spMkLst>
            <pc:docMk/>
            <pc:sldMk cId="891775711" sldId="270"/>
            <ac:spMk id="33" creationId="{23ED0254-053D-4577-92C4-FEDD0194B803}"/>
          </ac:spMkLst>
        </pc:spChg>
        <pc:spChg chg="add mod">
          <ac:chgData name="Siniša Vuksan" userId="3af124f9-b8e7-46e3-9422-21ae1d17ac0b" providerId="ADAL" clId="{DFFC12E3-32AD-4C4A-990C-3B8BA0CE7A78}" dt="2021-01-14T10:27:59.876" v="1813" actId="20577"/>
          <ac:spMkLst>
            <pc:docMk/>
            <pc:sldMk cId="891775711" sldId="270"/>
            <ac:spMk id="34" creationId="{8D77E0E5-1D89-4A37-B444-A72D8D04AE0B}"/>
          </ac:spMkLst>
        </pc:spChg>
        <pc:spChg chg="add mod">
          <ac:chgData name="Siniša Vuksan" userId="3af124f9-b8e7-46e3-9422-21ae1d17ac0b" providerId="ADAL" clId="{DFFC12E3-32AD-4C4A-990C-3B8BA0CE7A78}" dt="2021-01-14T10:28:10.827" v="1816" actId="1076"/>
          <ac:spMkLst>
            <pc:docMk/>
            <pc:sldMk cId="891775711" sldId="270"/>
            <ac:spMk id="35" creationId="{E756A14C-DA7A-4B19-A988-DF8B3E3431C4}"/>
          </ac:spMkLst>
        </pc:spChg>
        <pc:spChg chg="add mod">
          <ac:chgData name="Siniša Vuksan" userId="3af124f9-b8e7-46e3-9422-21ae1d17ac0b" providerId="ADAL" clId="{DFFC12E3-32AD-4C4A-990C-3B8BA0CE7A78}" dt="2021-01-14T10:28:22.466" v="1823" actId="1076"/>
          <ac:spMkLst>
            <pc:docMk/>
            <pc:sldMk cId="891775711" sldId="270"/>
            <ac:spMk id="36" creationId="{752B0879-EF19-436E-BC8E-B8CBBB7B12CF}"/>
          </ac:spMkLst>
        </pc:spChg>
        <pc:spChg chg="add mod">
          <ac:chgData name="Siniša Vuksan" userId="3af124f9-b8e7-46e3-9422-21ae1d17ac0b" providerId="ADAL" clId="{DFFC12E3-32AD-4C4A-990C-3B8BA0CE7A78}" dt="2021-01-14T10:28:31.743" v="1826" actId="1076"/>
          <ac:spMkLst>
            <pc:docMk/>
            <pc:sldMk cId="891775711" sldId="270"/>
            <ac:spMk id="37" creationId="{6FF69C1E-A643-4C31-B5D3-49AF32A7292B}"/>
          </ac:spMkLst>
        </pc:spChg>
        <pc:spChg chg="add mod">
          <ac:chgData name="Siniša Vuksan" userId="3af124f9-b8e7-46e3-9422-21ae1d17ac0b" providerId="ADAL" clId="{DFFC12E3-32AD-4C4A-990C-3B8BA0CE7A78}" dt="2021-01-14T10:28:40.744" v="1836" actId="20577"/>
          <ac:spMkLst>
            <pc:docMk/>
            <pc:sldMk cId="891775711" sldId="270"/>
            <ac:spMk id="38" creationId="{630B9DE0-84D1-41B7-BF79-B7CAB4DC9C4E}"/>
          </ac:spMkLst>
        </pc:spChg>
        <pc:spChg chg="add mod">
          <ac:chgData name="Siniša Vuksan" userId="3af124f9-b8e7-46e3-9422-21ae1d17ac0b" providerId="ADAL" clId="{DFFC12E3-32AD-4C4A-990C-3B8BA0CE7A78}" dt="2021-01-14T10:28:49.205" v="1839" actId="20577"/>
          <ac:spMkLst>
            <pc:docMk/>
            <pc:sldMk cId="891775711" sldId="270"/>
            <ac:spMk id="39" creationId="{07AEFBAD-A5E5-488E-9C63-AD81B977391D}"/>
          </ac:spMkLst>
        </pc:spChg>
        <pc:spChg chg="add mod">
          <ac:chgData name="Siniša Vuksan" userId="3af124f9-b8e7-46e3-9422-21ae1d17ac0b" providerId="ADAL" clId="{DFFC12E3-32AD-4C4A-990C-3B8BA0CE7A78}" dt="2021-01-14T10:28:59.839" v="1851" actId="20577"/>
          <ac:spMkLst>
            <pc:docMk/>
            <pc:sldMk cId="891775711" sldId="270"/>
            <ac:spMk id="40" creationId="{E527BCE9-28E4-408D-A144-155D79291891}"/>
          </ac:spMkLst>
        </pc:spChg>
        <pc:spChg chg="add mod">
          <ac:chgData name="Siniša Vuksan" userId="3af124f9-b8e7-46e3-9422-21ae1d17ac0b" providerId="ADAL" clId="{DFFC12E3-32AD-4C4A-990C-3B8BA0CE7A78}" dt="2021-01-14T10:29:08.679" v="1854" actId="20577"/>
          <ac:spMkLst>
            <pc:docMk/>
            <pc:sldMk cId="891775711" sldId="270"/>
            <ac:spMk id="41" creationId="{EF17AC0A-F4BD-4A72-A8CE-084772D94285}"/>
          </ac:spMkLst>
        </pc:spChg>
        <pc:picChg chg="mod">
          <ac:chgData name="Siniša Vuksan" userId="3af124f9-b8e7-46e3-9422-21ae1d17ac0b" providerId="ADAL" clId="{DFFC12E3-32AD-4C4A-990C-3B8BA0CE7A78}" dt="2021-01-14T10:22:46.999" v="1631" actId="1035"/>
          <ac:picMkLst>
            <pc:docMk/>
            <pc:sldMk cId="891775711" sldId="270"/>
            <ac:picMk id="2" creationId="{364F0D10-6C93-4798-9B51-775114644404}"/>
          </ac:picMkLst>
        </pc:picChg>
        <pc:picChg chg="mod">
          <ac:chgData name="Siniša Vuksan" userId="3af124f9-b8e7-46e3-9422-21ae1d17ac0b" providerId="ADAL" clId="{DFFC12E3-32AD-4C4A-990C-3B8BA0CE7A78}" dt="2021-01-14T10:24:24.059" v="1639" actId="14100"/>
          <ac:picMkLst>
            <pc:docMk/>
            <pc:sldMk cId="891775711" sldId="270"/>
            <ac:picMk id="3" creationId="{DCB64642-CE4F-4D9C-A92A-9A8EF9D7D4F4}"/>
          </ac:picMkLst>
        </pc:picChg>
      </pc:sldChg>
      <pc:sldChg chg="addSp delSp modSp addAnim delAnim modAnim">
        <pc:chgData name="Siniša Vuksan" userId="3af124f9-b8e7-46e3-9422-21ae1d17ac0b" providerId="ADAL" clId="{DFFC12E3-32AD-4C4A-990C-3B8BA0CE7A78}" dt="2021-01-14T09:54:17.246" v="1054" actId="1035"/>
        <pc:sldMkLst>
          <pc:docMk/>
          <pc:sldMk cId="1216289924" sldId="322"/>
        </pc:sldMkLst>
        <pc:spChg chg="mod">
          <ac:chgData name="Siniša Vuksan" userId="3af124f9-b8e7-46e3-9422-21ae1d17ac0b" providerId="ADAL" clId="{DFFC12E3-32AD-4C4A-990C-3B8BA0CE7A78}" dt="2021-01-14T09:48:53.231" v="1017" actId="1076"/>
          <ac:spMkLst>
            <pc:docMk/>
            <pc:sldMk cId="1216289924" sldId="322"/>
            <ac:spMk id="3" creationId="{B7889F66-CCBB-4BC4-8656-0552E49AE557}"/>
          </ac:spMkLst>
        </pc:spChg>
        <pc:spChg chg="mod">
          <ac:chgData name="Siniša Vuksan" userId="3af124f9-b8e7-46e3-9422-21ae1d17ac0b" providerId="ADAL" clId="{DFFC12E3-32AD-4C4A-990C-3B8BA0CE7A78}" dt="2021-01-14T09:40:31.937" v="860" actId="20577"/>
          <ac:spMkLst>
            <pc:docMk/>
            <pc:sldMk cId="1216289924" sldId="322"/>
            <ac:spMk id="6" creationId="{FFE14C9D-F79A-42C0-87D5-7951E53F2573}"/>
          </ac:spMkLst>
        </pc:spChg>
        <pc:spChg chg="mod">
          <ac:chgData name="Siniša Vuksan" userId="3af124f9-b8e7-46e3-9422-21ae1d17ac0b" providerId="ADAL" clId="{DFFC12E3-32AD-4C4A-990C-3B8BA0CE7A78}" dt="2021-01-14T09:44:09.288" v="891" actId="1076"/>
          <ac:spMkLst>
            <pc:docMk/>
            <pc:sldMk cId="1216289924" sldId="322"/>
            <ac:spMk id="7" creationId="{59740205-8AB7-44B1-94B6-4E0B70D8A557}"/>
          </ac:spMkLst>
        </pc:spChg>
        <pc:spChg chg="del">
          <ac:chgData name="Siniša Vuksan" userId="3af124f9-b8e7-46e3-9422-21ae1d17ac0b" providerId="ADAL" clId="{DFFC12E3-32AD-4C4A-990C-3B8BA0CE7A78}" dt="2021-01-14T09:37:12.493" v="563" actId="478"/>
          <ac:spMkLst>
            <pc:docMk/>
            <pc:sldMk cId="1216289924" sldId="322"/>
            <ac:spMk id="8" creationId="{1ACFE140-0BFC-4CCE-9F51-A340871656BB}"/>
          </ac:spMkLst>
        </pc:spChg>
        <pc:spChg chg="mod">
          <ac:chgData name="Siniša Vuksan" userId="3af124f9-b8e7-46e3-9422-21ae1d17ac0b" providerId="ADAL" clId="{DFFC12E3-32AD-4C4A-990C-3B8BA0CE7A78}" dt="2021-01-14T09:46:54.217" v="995" actId="20577"/>
          <ac:spMkLst>
            <pc:docMk/>
            <pc:sldMk cId="1216289924" sldId="322"/>
            <ac:spMk id="9" creationId="{339DD998-3062-44F0-A052-AE6BBC3CF2C3}"/>
          </ac:spMkLst>
        </pc:spChg>
        <pc:spChg chg="mod">
          <ac:chgData name="Siniša Vuksan" userId="3af124f9-b8e7-46e3-9422-21ae1d17ac0b" providerId="ADAL" clId="{DFFC12E3-32AD-4C4A-990C-3B8BA0CE7A78}" dt="2021-01-14T09:46:01.497" v="980" actId="20577"/>
          <ac:spMkLst>
            <pc:docMk/>
            <pc:sldMk cId="1216289924" sldId="322"/>
            <ac:spMk id="10" creationId="{EAEF07DF-F0BB-4856-8CC1-C61B2ECC879C}"/>
          </ac:spMkLst>
        </pc:spChg>
        <pc:spChg chg="mod">
          <ac:chgData name="Siniša Vuksan" userId="3af124f9-b8e7-46e3-9422-21ae1d17ac0b" providerId="ADAL" clId="{DFFC12E3-32AD-4C4A-990C-3B8BA0CE7A78}" dt="2021-01-14T09:44:40.539" v="929" actId="1076"/>
          <ac:spMkLst>
            <pc:docMk/>
            <pc:sldMk cId="1216289924" sldId="322"/>
            <ac:spMk id="11" creationId="{F723980D-DDC5-4314-B651-ADA51B6E132B}"/>
          </ac:spMkLst>
        </pc:spChg>
        <pc:spChg chg="del">
          <ac:chgData name="Siniša Vuksan" userId="3af124f9-b8e7-46e3-9422-21ae1d17ac0b" providerId="ADAL" clId="{DFFC12E3-32AD-4C4A-990C-3B8BA0CE7A78}" dt="2021-01-14T09:37:09.003" v="562" actId="478"/>
          <ac:spMkLst>
            <pc:docMk/>
            <pc:sldMk cId="1216289924" sldId="322"/>
            <ac:spMk id="12" creationId="{7F9DD94D-B4B0-43ED-BD9A-F81E006F7C5E}"/>
          </ac:spMkLst>
        </pc:spChg>
        <pc:spChg chg="mod">
          <ac:chgData name="Siniša Vuksan" userId="3af124f9-b8e7-46e3-9422-21ae1d17ac0b" providerId="ADAL" clId="{DFFC12E3-32AD-4C4A-990C-3B8BA0CE7A78}" dt="2021-01-14T09:44:52.560" v="940" actId="1076"/>
          <ac:spMkLst>
            <pc:docMk/>
            <pc:sldMk cId="1216289924" sldId="322"/>
            <ac:spMk id="13" creationId="{A5DC5B01-93E3-4C4D-92BC-0280F13C2AB2}"/>
          </ac:spMkLst>
        </pc:spChg>
        <pc:spChg chg="del">
          <ac:chgData name="Siniša Vuksan" userId="3af124f9-b8e7-46e3-9422-21ae1d17ac0b" providerId="ADAL" clId="{DFFC12E3-32AD-4C4A-990C-3B8BA0CE7A78}" dt="2021-01-14T09:37:12.493" v="563" actId="478"/>
          <ac:spMkLst>
            <pc:docMk/>
            <pc:sldMk cId="1216289924" sldId="322"/>
            <ac:spMk id="14" creationId="{64840E01-8920-44F2-95D7-A6BF93509346}"/>
          </ac:spMkLst>
        </pc:spChg>
        <pc:spChg chg="mod">
          <ac:chgData name="Siniša Vuksan" userId="3af124f9-b8e7-46e3-9422-21ae1d17ac0b" providerId="ADAL" clId="{DFFC12E3-32AD-4C4A-990C-3B8BA0CE7A78}" dt="2021-01-14T09:48:56.133" v="1018" actId="1076"/>
          <ac:spMkLst>
            <pc:docMk/>
            <pc:sldMk cId="1216289924" sldId="322"/>
            <ac:spMk id="15" creationId="{B6F6218F-B4B9-406F-B418-980485A9DCA8}"/>
          </ac:spMkLst>
        </pc:spChg>
        <pc:spChg chg="mod">
          <ac:chgData name="Siniša Vuksan" userId="3af124f9-b8e7-46e3-9422-21ae1d17ac0b" providerId="ADAL" clId="{DFFC12E3-32AD-4C4A-990C-3B8BA0CE7A78}" dt="2021-01-14T09:45:15.857" v="950" actId="1076"/>
          <ac:spMkLst>
            <pc:docMk/>
            <pc:sldMk cId="1216289924" sldId="322"/>
            <ac:spMk id="16" creationId="{4D6DC778-FCC3-489E-BEA9-10AB548FACD2}"/>
          </ac:spMkLst>
        </pc:spChg>
        <pc:spChg chg="del">
          <ac:chgData name="Siniša Vuksan" userId="3af124f9-b8e7-46e3-9422-21ae1d17ac0b" providerId="ADAL" clId="{DFFC12E3-32AD-4C4A-990C-3B8BA0CE7A78}" dt="2021-01-14T09:37:15.682" v="564" actId="478"/>
          <ac:spMkLst>
            <pc:docMk/>
            <pc:sldMk cId="1216289924" sldId="322"/>
            <ac:spMk id="17" creationId="{D01CACCF-0451-4D96-A50F-057A9635959C}"/>
          </ac:spMkLst>
        </pc:spChg>
        <pc:spChg chg="mod">
          <ac:chgData name="Siniša Vuksan" userId="3af124f9-b8e7-46e3-9422-21ae1d17ac0b" providerId="ADAL" clId="{DFFC12E3-32AD-4C4A-990C-3B8BA0CE7A78}" dt="2021-01-14T09:45:27.960" v="962" actId="1076"/>
          <ac:spMkLst>
            <pc:docMk/>
            <pc:sldMk cId="1216289924" sldId="322"/>
            <ac:spMk id="18" creationId="{98BFF8C6-FBAF-42F1-A4B8-9B65CBE43888}"/>
          </ac:spMkLst>
        </pc:spChg>
        <pc:spChg chg="del">
          <ac:chgData name="Siniša Vuksan" userId="3af124f9-b8e7-46e3-9422-21ae1d17ac0b" providerId="ADAL" clId="{DFFC12E3-32AD-4C4A-990C-3B8BA0CE7A78}" dt="2021-01-14T09:37:12.493" v="563" actId="478"/>
          <ac:spMkLst>
            <pc:docMk/>
            <pc:sldMk cId="1216289924" sldId="322"/>
            <ac:spMk id="19" creationId="{A5BCAD64-09B0-4E0A-8683-B55DD3C04BDE}"/>
          </ac:spMkLst>
        </pc:spChg>
        <pc:spChg chg="mod">
          <ac:chgData name="Siniša Vuksan" userId="3af124f9-b8e7-46e3-9422-21ae1d17ac0b" providerId="ADAL" clId="{DFFC12E3-32AD-4C4A-990C-3B8BA0CE7A78}" dt="2021-01-14T09:45:35.721" v="969" actId="20577"/>
          <ac:spMkLst>
            <pc:docMk/>
            <pc:sldMk cId="1216289924" sldId="322"/>
            <ac:spMk id="20" creationId="{7B730E1C-0B0E-4DA5-9B9E-1FA91760AF6D}"/>
          </ac:spMkLst>
        </pc:spChg>
        <pc:spChg chg="del">
          <ac:chgData name="Siniša Vuksan" userId="3af124f9-b8e7-46e3-9422-21ae1d17ac0b" providerId="ADAL" clId="{DFFC12E3-32AD-4C4A-990C-3B8BA0CE7A78}" dt="2021-01-14T09:37:19.831" v="565" actId="478"/>
          <ac:spMkLst>
            <pc:docMk/>
            <pc:sldMk cId="1216289924" sldId="322"/>
            <ac:spMk id="21" creationId="{80ACE1C3-C440-485D-9D70-48AC3E7CD1C7}"/>
          </ac:spMkLst>
        </pc:spChg>
        <pc:spChg chg="mod">
          <ac:chgData name="Siniša Vuksan" userId="3af124f9-b8e7-46e3-9422-21ae1d17ac0b" providerId="ADAL" clId="{DFFC12E3-32AD-4C4A-990C-3B8BA0CE7A78}" dt="2021-01-14T09:45:43.246" v="974" actId="20577"/>
          <ac:spMkLst>
            <pc:docMk/>
            <pc:sldMk cId="1216289924" sldId="322"/>
            <ac:spMk id="22" creationId="{836881F0-A58D-4D6A-800E-3212A23908ED}"/>
          </ac:spMkLst>
        </pc:spChg>
        <pc:spChg chg="del">
          <ac:chgData name="Siniša Vuksan" userId="3af124f9-b8e7-46e3-9422-21ae1d17ac0b" providerId="ADAL" clId="{DFFC12E3-32AD-4C4A-990C-3B8BA0CE7A78}" dt="2021-01-14T09:42:30.824" v="869" actId="478"/>
          <ac:spMkLst>
            <pc:docMk/>
            <pc:sldMk cId="1216289924" sldId="322"/>
            <ac:spMk id="23" creationId="{01583C91-A9AB-4EAE-A5F9-47038AB15B2F}"/>
          </ac:spMkLst>
        </pc:spChg>
        <pc:spChg chg="add mod">
          <ac:chgData name="Siniša Vuksan" userId="3af124f9-b8e7-46e3-9422-21ae1d17ac0b" providerId="ADAL" clId="{DFFC12E3-32AD-4C4A-990C-3B8BA0CE7A78}" dt="2021-01-14T09:46:42.254" v="987" actId="1076"/>
          <ac:spMkLst>
            <pc:docMk/>
            <pc:sldMk cId="1216289924" sldId="322"/>
            <ac:spMk id="24" creationId="{77BFB399-696D-41E0-B7B7-FD0CD4D5E0C1}"/>
          </ac:spMkLst>
        </pc:spChg>
        <pc:spChg chg="add mod">
          <ac:chgData name="Siniša Vuksan" userId="3af124f9-b8e7-46e3-9422-21ae1d17ac0b" providerId="ADAL" clId="{DFFC12E3-32AD-4C4A-990C-3B8BA0CE7A78}" dt="2021-01-14T09:46:50.934" v="990" actId="1076"/>
          <ac:spMkLst>
            <pc:docMk/>
            <pc:sldMk cId="1216289924" sldId="322"/>
            <ac:spMk id="25" creationId="{8CDB4DF3-B774-4286-B8CC-4F924609FF68}"/>
          </ac:spMkLst>
        </pc:spChg>
        <pc:spChg chg="add mod">
          <ac:chgData name="Siniša Vuksan" userId="3af124f9-b8e7-46e3-9422-21ae1d17ac0b" providerId="ADAL" clId="{DFFC12E3-32AD-4C4A-990C-3B8BA0CE7A78}" dt="2021-01-14T09:47:04.581" v="998" actId="20577"/>
          <ac:spMkLst>
            <pc:docMk/>
            <pc:sldMk cId="1216289924" sldId="322"/>
            <ac:spMk id="26" creationId="{5603726F-B75E-4F69-B3E0-B41E00D70C6C}"/>
          </ac:spMkLst>
        </pc:spChg>
        <pc:spChg chg="add mod">
          <ac:chgData name="Siniša Vuksan" userId="3af124f9-b8e7-46e3-9422-21ae1d17ac0b" providerId="ADAL" clId="{DFFC12E3-32AD-4C4A-990C-3B8BA0CE7A78}" dt="2021-01-14T09:47:13.995" v="1001" actId="1076"/>
          <ac:spMkLst>
            <pc:docMk/>
            <pc:sldMk cId="1216289924" sldId="322"/>
            <ac:spMk id="27" creationId="{06753FFF-9D07-4AB0-A492-F36A7CBD7B8C}"/>
          </ac:spMkLst>
        </pc:spChg>
        <pc:spChg chg="add mod">
          <ac:chgData name="Siniša Vuksan" userId="3af124f9-b8e7-46e3-9422-21ae1d17ac0b" providerId="ADAL" clId="{DFFC12E3-32AD-4C4A-990C-3B8BA0CE7A78}" dt="2021-01-14T09:47:24.343" v="1004" actId="1076"/>
          <ac:spMkLst>
            <pc:docMk/>
            <pc:sldMk cId="1216289924" sldId="322"/>
            <ac:spMk id="28" creationId="{86F4E9AA-54AD-4173-AA40-B9298261B7FF}"/>
          </ac:spMkLst>
        </pc:spChg>
        <pc:spChg chg="add mod">
          <ac:chgData name="Siniša Vuksan" userId="3af124f9-b8e7-46e3-9422-21ae1d17ac0b" providerId="ADAL" clId="{DFFC12E3-32AD-4C4A-990C-3B8BA0CE7A78}" dt="2021-01-14T09:47:32.945" v="1007" actId="1076"/>
          <ac:spMkLst>
            <pc:docMk/>
            <pc:sldMk cId="1216289924" sldId="322"/>
            <ac:spMk id="29" creationId="{913F2DBA-14D5-4C5A-8071-F1ADD2BECC71}"/>
          </ac:spMkLst>
        </pc:spChg>
        <pc:spChg chg="add mod">
          <ac:chgData name="Siniša Vuksan" userId="3af124f9-b8e7-46e3-9422-21ae1d17ac0b" providerId="ADAL" clId="{DFFC12E3-32AD-4C4A-990C-3B8BA0CE7A78}" dt="2021-01-14T09:47:41.809" v="1010" actId="1076"/>
          <ac:spMkLst>
            <pc:docMk/>
            <pc:sldMk cId="1216289924" sldId="322"/>
            <ac:spMk id="30" creationId="{3AC97905-F3AF-4238-81A3-1C239CC8A422}"/>
          </ac:spMkLst>
        </pc:spChg>
        <pc:spChg chg="add mod">
          <ac:chgData name="Siniša Vuksan" userId="3af124f9-b8e7-46e3-9422-21ae1d17ac0b" providerId="ADAL" clId="{DFFC12E3-32AD-4C4A-990C-3B8BA0CE7A78}" dt="2021-01-14T09:47:49.661" v="1013" actId="1076"/>
          <ac:spMkLst>
            <pc:docMk/>
            <pc:sldMk cId="1216289924" sldId="322"/>
            <ac:spMk id="31" creationId="{184DBF7C-5291-4D94-9A50-FC862C1F24A4}"/>
          </ac:spMkLst>
        </pc:spChg>
        <pc:spChg chg="add mod">
          <ac:chgData name="Siniša Vuksan" userId="3af124f9-b8e7-46e3-9422-21ae1d17ac0b" providerId="ADAL" clId="{DFFC12E3-32AD-4C4A-990C-3B8BA0CE7A78}" dt="2021-01-14T09:47:58.425" v="1016" actId="1076"/>
          <ac:spMkLst>
            <pc:docMk/>
            <pc:sldMk cId="1216289924" sldId="322"/>
            <ac:spMk id="32" creationId="{E651C026-B07E-4EB9-AC5D-92C5BAC4C4E4}"/>
          </ac:spMkLst>
        </pc:spChg>
        <pc:spChg chg="add mod">
          <ac:chgData name="Siniša Vuksan" userId="3af124f9-b8e7-46e3-9422-21ae1d17ac0b" providerId="ADAL" clId="{DFFC12E3-32AD-4C4A-990C-3B8BA0CE7A78}" dt="2021-01-14T09:54:17.246" v="1054" actId="1035"/>
          <ac:spMkLst>
            <pc:docMk/>
            <pc:sldMk cId="1216289924" sldId="322"/>
            <ac:spMk id="33" creationId="{57713E8B-A4C1-4B90-949C-10F8CACCC21C}"/>
          </ac:spMkLst>
        </pc:spChg>
        <pc:picChg chg="mod">
          <ac:chgData name="Siniša Vuksan" userId="3af124f9-b8e7-46e3-9422-21ae1d17ac0b" providerId="ADAL" clId="{DFFC12E3-32AD-4C4A-990C-3B8BA0CE7A78}" dt="2021-01-14T09:46:21.600" v="983" actId="1076"/>
          <ac:picMkLst>
            <pc:docMk/>
            <pc:sldMk cId="1216289924" sldId="322"/>
            <ac:picMk id="2" creationId="{3C85C17C-2ED4-4E4F-A125-4D7A2CE46B84}"/>
          </ac:picMkLst>
        </pc:picChg>
        <pc:picChg chg="add del mod">
          <ac:chgData name="Siniša Vuksan" userId="3af124f9-b8e7-46e3-9422-21ae1d17ac0b" providerId="ADAL" clId="{DFFC12E3-32AD-4C4A-990C-3B8BA0CE7A78}" dt="2021-01-14T09:42:18.625" v="867" actId="478"/>
          <ac:picMkLst>
            <pc:docMk/>
            <pc:sldMk cId="1216289924" sldId="322"/>
            <ac:picMk id="4" creationId="{1B2619D9-4F98-4A11-8FFE-57C7EB1F529A}"/>
          </ac:picMkLst>
        </pc:picChg>
      </pc:sldChg>
      <pc:sldChg chg="addSp delSp modSp add addAnim delAnim modAnim">
        <pc:chgData name="Siniša Vuksan" userId="3af124f9-b8e7-46e3-9422-21ae1d17ac0b" providerId="ADAL" clId="{DFFC12E3-32AD-4C4A-990C-3B8BA0CE7A78}" dt="2021-01-14T10:13:54.953" v="1339" actId="14100"/>
        <pc:sldMkLst>
          <pc:docMk/>
          <pc:sldMk cId="3028200427" sldId="414"/>
        </pc:sldMkLst>
        <pc:spChg chg="del">
          <ac:chgData name="Siniša Vuksan" userId="3af124f9-b8e7-46e3-9422-21ae1d17ac0b" providerId="ADAL" clId="{DFFC12E3-32AD-4C4A-990C-3B8BA0CE7A78}" dt="2021-01-14T09:51:20.463" v="1022" actId="478"/>
          <ac:spMkLst>
            <pc:docMk/>
            <pc:sldMk cId="3028200427" sldId="414"/>
            <ac:spMk id="3" creationId="{B7889F66-CCBB-4BC4-8656-0552E49AE557}"/>
          </ac:spMkLst>
        </pc:spChg>
        <pc:spChg chg="del">
          <ac:chgData name="Siniša Vuksan" userId="3af124f9-b8e7-46e3-9422-21ae1d17ac0b" providerId="ADAL" clId="{DFFC12E3-32AD-4C4A-990C-3B8BA0CE7A78}" dt="2021-01-14T09:51:40.156" v="1029" actId="478"/>
          <ac:spMkLst>
            <pc:docMk/>
            <pc:sldMk cId="3028200427" sldId="414"/>
            <ac:spMk id="6" creationId="{FFE14C9D-F79A-42C0-87D5-7951E53F2573}"/>
          </ac:spMkLst>
        </pc:spChg>
        <pc:spChg chg="del">
          <ac:chgData name="Siniša Vuksan" userId="3af124f9-b8e7-46e3-9422-21ae1d17ac0b" providerId="ADAL" clId="{DFFC12E3-32AD-4C4A-990C-3B8BA0CE7A78}" dt="2021-01-14T09:51:20.463" v="1022" actId="478"/>
          <ac:spMkLst>
            <pc:docMk/>
            <pc:sldMk cId="3028200427" sldId="414"/>
            <ac:spMk id="7" creationId="{59740205-8AB7-44B1-94B6-4E0B70D8A557}"/>
          </ac:spMkLst>
        </pc:spChg>
        <pc:spChg chg="add del mod">
          <ac:chgData name="Siniša Vuksan" userId="3af124f9-b8e7-46e3-9422-21ae1d17ac0b" providerId="ADAL" clId="{DFFC12E3-32AD-4C4A-990C-3B8BA0CE7A78}" dt="2021-01-14T09:51:29.048" v="1024" actId="478"/>
          <ac:spMkLst>
            <pc:docMk/>
            <pc:sldMk cId="3028200427" sldId="414"/>
            <ac:spMk id="8" creationId="{5A76B6FF-8EC4-4DB8-B298-82D4CCDAEA92}"/>
          </ac:spMkLst>
        </pc:spChg>
        <pc:spChg chg="del">
          <ac:chgData name="Siniša Vuksan" userId="3af124f9-b8e7-46e3-9422-21ae1d17ac0b" providerId="ADAL" clId="{DFFC12E3-32AD-4C4A-990C-3B8BA0CE7A78}" dt="2021-01-14T09:51:20.463" v="1022" actId="478"/>
          <ac:spMkLst>
            <pc:docMk/>
            <pc:sldMk cId="3028200427" sldId="414"/>
            <ac:spMk id="9" creationId="{339DD998-3062-44F0-A052-AE6BBC3CF2C3}"/>
          </ac:spMkLst>
        </pc:spChg>
        <pc:spChg chg="del">
          <ac:chgData name="Siniša Vuksan" userId="3af124f9-b8e7-46e3-9422-21ae1d17ac0b" providerId="ADAL" clId="{DFFC12E3-32AD-4C4A-990C-3B8BA0CE7A78}" dt="2021-01-14T09:51:20.463" v="1022" actId="478"/>
          <ac:spMkLst>
            <pc:docMk/>
            <pc:sldMk cId="3028200427" sldId="414"/>
            <ac:spMk id="10" creationId="{EAEF07DF-F0BB-4856-8CC1-C61B2ECC879C}"/>
          </ac:spMkLst>
        </pc:spChg>
        <pc:spChg chg="del">
          <ac:chgData name="Siniša Vuksan" userId="3af124f9-b8e7-46e3-9422-21ae1d17ac0b" providerId="ADAL" clId="{DFFC12E3-32AD-4C4A-990C-3B8BA0CE7A78}" dt="2021-01-14T09:51:20.463" v="1022" actId="478"/>
          <ac:spMkLst>
            <pc:docMk/>
            <pc:sldMk cId="3028200427" sldId="414"/>
            <ac:spMk id="11" creationId="{F723980D-DDC5-4314-B651-ADA51B6E132B}"/>
          </ac:spMkLst>
        </pc:spChg>
        <pc:spChg chg="del">
          <ac:chgData name="Siniša Vuksan" userId="3af124f9-b8e7-46e3-9422-21ae1d17ac0b" providerId="ADAL" clId="{DFFC12E3-32AD-4C4A-990C-3B8BA0CE7A78}" dt="2021-01-14T09:51:20.463" v="1022" actId="478"/>
          <ac:spMkLst>
            <pc:docMk/>
            <pc:sldMk cId="3028200427" sldId="414"/>
            <ac:spMk id="13" creationId="{A5DC5B01-93E3-4C4D-92BC-0280F13C2AB2}"/>
          </ac:spMkLst>
        </pc:spChg>
        <pc:spChg chg="mod">
          <ac:chgData name="Siniša Vuksan" userId="3af124f9-b8e7-46e3-9422-21ae1d17ac0b" providerId="ADAL" clId="{DFFC12E3-32AD-4C4A-990C-3B8BA0CE7A78}" dt="2021-01-14T10:13:54.953" v="1339" actId="14100"/>
          <ac:spMkLst>
            <pc:docMk/>
            <pc:sldMk cId="3028200427" sldId="414"/>
            <ac:spMk id="15" creationId="{B6F6218F-B4B9-406F-B418-980485A9DCA8}"/>
          </ac:spMkLst>
        </pc:spChg>
        <pc:spChg chg="del">
          <ac:chgData name="Siniša Vuksan" userId="3af124f9-b8e7-46e3-9422-21ae1d17ac0b" providerId="ADAL" clId="{DFFC12E3-32AD-4C4A-990C-3B8BA0CE7A78}" dt="2021-01-14T09:51:20.463" v="1022" actId="478"/>
          <ac:spMkLst>
            <pc:docMk/>
            <pc:sldMk cId="3028200427" sldId="414"/>
            <ac:spMk id="16" creationId="{4D6DC778-FCC3-489E-BEA9-10AB548FACD2}"/>
          </ac:spMkLst>
        </pc:spChg>
        <pc:spChg chg="del">
          <ac:chgData name="Siniša Vuksan" userId="3af124f9-b8e7-46e3-9422-21ae1d17ac0b" providerId="ADAL" clId="{DFFC12E3-32AD-4C4A-990C-3B8BA0CE7A78}" dt="2021-01-14T09:51:20.463" v="1022" actId="478"/>
          <ac:spMkLst>
            <pc:docMk/>
            <pc:sldMk cId="3028200427" sldId="414"/>
            <ac:spMk id="18" creationId="{98BFF8C6-FBAF-42F1-A4B8-9B65CBE43888}"/>
          </ac:spMkLst>
        </pc:spChg>
        <pc:spChg chg="del">
          <ac:chgData name="Siniša Vuksan" userId="3af124f9-b8e7-46e3-9422-21ae1d17ac0b" providerId="ADAL" clId="{DFFC12E3-32AD-4C4A-990C-3B8BA0CE7A78}" dt="2021-01-14T09:51:20.463" v="1022" actId="478"/>
          <ac:spMkLst>
            <pc:docMk/>
            <pc:sldMk cId="3028200427" sldId="414"/>
            <ac:spMk id="20" creationId="{7B730E1C-0B0E-4DA5-9B9E-1FA91760AF6D}"/>
          </ac:spMkLst>
        </pc:spChg>
        <pc:spChg chg="del">
          <ac:chgData name="Siniša Vuksan" userId="3af124f9-b8e7-46e3-9422-21ae1d17ac0b" providerId="ADAL" clId="{DFFC12E3-32AD-4C4A-990C-3B8BA0CE7A78}" dt="2021-01-14T09:51:20.463" v="1022" actId="478"/>
          <ac:spMkLst>
            <pc:docMk/>
            <pc:sldMk cId="3028200427" sldId="414"/>
            <ac:spMk id="22" creationId="{836881F0-A58D-4D6A-800E-3212A23908ED}"/>
          </ac:spMkLst>
        </pc:spChg>
        <pc:spChg chg="del">
          <ac:chgData name="Siniša Vuksan" userId="3af124f9-b8e7-46e3-9422-21ae1d17ac0b" providerId="ADAL" clId="{DFFC12E3-32AD-4C4A-990C-3B8BA0CE7A78}" dt="2021-01-14T09:51:23.264" v="1023" actId="478"/>
          <ac:spMkLst>
            <pc:docMk/>
            <pc:sldMk cId="3028200427" sldId="414"/>
            <ac:spMk id="24" creationId="{77BFB399-696D-41E0-B7B7-FD0CD4D5E0C1}"/>
          </ac:spMkLst>
        </pc:spChg>
        <pc:spChg chg="del">
          <ac:chgData name="Siniša Vuksan" userId="3af124f9-b8e7-46e3-9422-21ae1d17ac0b" providerId="ADAL" clId="{DFFC12E3-32AD-4C4A-990C-3B8BA0CE7A78}" dt="2021-01-14T09:51:35.948" v="1027" actId="478"/>
          <ac:spMkLst>
            <pc:docMk/>
            <pc:sldMk cId="3028200427" sldId="414"/>
            <ac:spMk id="25" creationId="{8CDB4DF3-B774-4286-B8CC-4F924609FF68}"/>
          </ac:spMkLst>
        </pc:spChg>
        <pc:spChg chg="del">
          <ac:chgData name="Siniša Vuksan" userId="3af124f9-b8e7-46e3-9422-21ae1d17ac0b" providerId="ADAL" clId="{DFFC12E3-32AD-4C4A-990C-3B8BA0CE7A78}" dt="2021-01-14T09:51:20.463" v="1022" actId="478"/>
          <ac:spMkLst>
            <pc:docMk/>
            <pc:sldMk cId="3028200427" sldId="414"/>
            <ac:spMk id="26" creationId="{5603726F-B75E-4F69-B3E0-B41E00D70C6C}"/>
          </ac:spMkLst>
        </pc:spChg>
        <pc:spChg chg="del">
          <ac:chgData name="Siniša Vuksan" userId="3af124f9-b8e7-46e3-9422-21ae1d17ac0b" providerId="ADAL" clId="{DFFC12E3-32AD-4C4A-990C-3B8BA0CE7A78}" dt="2021-01-14T09:51:20.463" v="1022" actId="478"/>
          <ac:spMkLst>
            <pc:docMk/>
            <pc:sldMk cId="3028200427" sldId="414"/>
            <ac:spMk id="27" creationId="{06753FFF-9D07-4AB0-A492-F36A7CBD7B8C}"/>
          </ac:spMkLst>
        </pc:spChg>
        <pc:spChg chg="del">
          <ac:chgData name="Siniša Vuksan" userId="3af124f9-b8e7-46e3-9422-21ae1d17ac0b" providerId="ADAL" clId="{DFFC12E3-32AD-4C4A-990C-3B8BA0CE7A78}" dt="2021-01-14T09:51:34.291" v="1026" actId="478"/>
          <ac:spMkLst>
            <pc:docMk/>
            <pc:sldMk cId="3028200427" sldId="414"/>
            <ac:spMk id="28" creationId="{86F4E9AA-54AD-4173-AA40-B9298261B7FF}"/>
          </ac:spMkLst>
        </pc:spChg>
        <pc:spChg chg="del">
          <ac:chgData name="Siniša Vuksan" userId="3af124f9-b8e7-46e3-9422-21ae1d17ac0b" providerId="ADAL" clId="{DFFC12E3-32AD-4C4A-990C-3B8BA0CE7A78}" dt="2021-01-14T09:51:20.463" v="1022" actId="478"/>
          <ac:spMkLst>
            <pc:docMk/>
            <pc:sldMk cId="3028200427" sldId="414"/>
            <ac:spMk id="29" creationId="{913F2DBA-14D5-4C5A-8071-F1ADD2BECC71}"/>
          </ac:spMkLst>
        </pc:spChg>
        <pc:spChg chg="del">
          <ac:chgData name="Siniša Vuksan" userId="3af124f9-b8e7-46e3-9422-21ae1d17ac0b" providerId="ADAL" clId="{DFFC12E3-32AD-4C4A-990C-3B8BA0CE7A78}" dt="2021-01-14T09:51:20.463" v="1022" actId="478"/>
          <ac:spMkLst>
            <pc:docMk/>
            <pc:sldMk cId="3028200427" sldId="414"/>
            <ac:spMk id="30" creationId="{3AC97905-F3AF-4238-81A3-1C239CC8A422}"/>
          </ac:spMkLst>
        </pc:spChg>
        <pc:spChg chg="del">
          <ac:chgData name="Siniša Vuksan" userId="3af124f9-b8e7-46e3-9422-21ae1d17ac0b" providerId="ADAL" clId="{DFFC12E3-32AD-4C4A-990C-3B8BA0CE7A78}" dt="2021-01-14T09:51:20.463" v="1022" actId="478"/>
          <ac:spMkLst>
            <pc:docMk/>
            <pc:sldMk cId="3028200427" sldId="414"/>
            <ac:spMk id="31" creationId="{184DBF7C-5291-4D94-9A50-FC862C1F24A4}"/>
          </ac:spMkLst>
        </pc:spChg>
        <pc:spChg chg="del">
          <ac:chgData name="Siniša Vuksan" userId="3af124f9-b8e7-46e3-9422-21ae1d17ac0b" providerId="ADAL" clId="{DFFC12E3-32AD-4C4A-990C-3B8BA0CE7A78}" dt="2021-01-14T09:51:20.463" v="1022" actId="478"/>
          <ac:spMkLst>
            <pc:docMk/>
            <pc:sldMk cId="3028200427" sldId="414"/>
            <ac:spMk id="32" creationId="{E651C026-B07E-4EB9-AC5D-92C5BAC4C4E4}"/>
          </ac:spMkLst>
        </pc:spChg>
        <pc:spChg chg="add mod">
          <ac:chgData name="Siniša Vuksan" userId="3af124f9-b8e7-46e3-9422-21ae1d17ac0b" providerId="ADAL" clId="{DFFC12E3-32AD-4C4A-990C-3B8BA0CE7A78}" dt="2021-01-14T10:01:44.631" v="1185" actId="20577"/>
          <ac:spMkLst>
            <pc:docMk/>
            <pc:sldMk cId="3028200427" sldId="414"/>
            <ac:spMk id="33" creationId="{AA0A2FED-388C-4BD8-948B-74769B714FC1}"/>
          </ac:spMkLst>
        </pc:spChg>
        <pc:spChg chg="add mod">
          <ac:chgData name="Siniša Vuksan" userId="3af124f9-b8e7-46e3-9422-21ae1d17ac0b" providerId="ADAL" clId="{DFFC12E3-32AD-4C4A-990C-3B8BA0CE7A78}" dt="2021-01-14T10:03:18.574" v="1203" actId="1076"/>
          <ac:spMkLst>
            <pc:docMk/>
            <pc:sldMk cId="3028200427" sldId="414"/>
            <ac:spMk id="42" creationId="{8B5178CB-54F8-4E4B-907A-BDA0AD6A9291}"/>
          </ac:spMkLst>
        </pc:spChg>
        <pc:spChg chg="add del mod">
          <ac:chgData name="Siniša Vuksan" userId="3af124f9-b8e7-46e3-9422-21ae1d17ac0b" providerId="ADAL" clId="{DFFC12E3-32AD-4C4A-990C-3B8BA0CE7A78}" dt="2021-01-14T10:09:58.055" v="1226" actId="478"/>
          <ac:spMkLst>
            <pc:docMk/>
            <pc:sldMk cId="3028200427" sldId="414"/>
            <ac:spMk id="44" creationId="{999EE4DE-B94C-4D77-A89A-54C6D1FDB5FF}"/>
          </ac:spMkLst>
        </pc:spChg>
        <pc:spChg chg="add del mod">
          <ac:chgData name="Siniša Vuksan" userId="3af124f9-b8e7-46e3-9422-21ae1d17ac0b" providerId="ADAL" clId="{DFFC12E3-32AD-4C4A-990C-3B8BA0CE7A78}" dt="2021-01-14T10:09:59.560" v="1227" actId="478"/>
          <ac:spMkLst>
            <pc:docMk/>
            <pc:sldMk cId="3028200427" sldId="414"/>
            <ac:spMk id="45" creationId="{FAD08AE3-BD9C-4145-903E-3CD93BCA9959}"/>
          </ac:spMkLst>
        </pc:spChg>
        <pc:spChg chg="add del mod">
          <ac:chgData name="Siniša Vuksan" userId="3af124f9-b8e7-46e3-9422-21ae1d17ac0b" providerId="ADAL" clId="{DFFC12E3-32AD-4C4A-990C-3B8BA0CE7A78}" dt="2021-01-14T10:10:06.192" v="1230" actId="478"/>
          <ac:spMkLst>
            <pc:docMk/>
            <pc:sldMk cId="3028200427" sldId="414"/>
            <ac:spMk id="46" creationId="{4A3464A4-4A56-4DA5-BFD3-3762C05776C6}"/>
          </ac:spMkLst>
        </pc:spChg>
        <pc:spChg chg="add del mod">
          <ac:chgData name="Siniša Vuksan" userId="3af124f9-b8e7-46e3-9422-21ae1d17ac0b" providerId="ADAL" clId="{DFFC12E3-32AD-4C4A-990C-3B8BA0CE7A78}" dt="2021-01-14T10:09:55.608" v="1225" actId="478"/>
          <ac:spMkLst>
            <pc:docMk/>
            <pc:sldMk cId="3028200427" sldId="414"/>
            <ac:spMk id="47" creationId="{2D4D3CE6-CBC4-4072-B068-8F10C1E23392}"/>
          </ac:spMkLst>
        </pc:spChg>
        <pc:spChg chg="add mod">
          <ac:chgData name="Siniša Vuksan" userId="3af124f9-b8e7-46e3-9422-21ae1d17ac0b" providerId="ADAL" clId="{DFFC12E3-32AD-4C4A-990C-3B8BA0CE7A78}" dt="2021-01-14T10:09:52.851" v="1224" actId="1076"/>
          <ac:spMkLst>
            <pc:docMk/>
            <pc:sldMk cId="3028200427" sldId="414"/>
            <ac:spMk id="48" creationId="{5FD1E977-2D70-448E-B355-BBB40C1D1BD8}"/>
          </ac:spMkLst>
        </pc:spChg>
        <pc:spChg chg="add mod">
          <ac:chgData name="Siniša Vuksan" userId="3af124f9-b8e7-46e3-9422-21ae1d17ac0b" providerId="ADAL" clId="{DFFC12E3-32AD-4C4A-990C-3B8BA0CE7A78}" dt="2021-01-14T10:10:32.634" v="1253" actId="20577"/>
          <ac:spMkLst>
            <pc:docMk/>
            <pc:sldMk cId="3028200427" sldId="414"/>
            <ac:spMk id="49" creationId="{6730EA4B-0D84-47FB-A3D8-9F01EFC012B3}"/>
          </ac:spMkLst>
        </pc:spChg>
        <pc:spChg chg="add mod">
          <ac:chgData name="Siniša Vuksan" userId="3af124f9-b8e7-46e3-9422-21ae1d17ac0b" providerId="ADAL" clId="{DFFC12E3-32AD-4C4A-990C-3B8BA0CE7A78}" dt="2021-01-14T10:10:40.616" v="1256" actId="20577"/>
          <ac:spMkLst>
            <pc:docMk/>
            <pc:sldMk cId="3028200427" sldId="414"/>
            <ac:spMk id="50" creationId="{A27C5DF4-26F2-4AC9-B5DA-F8D3005CF9AA}"/>
          </ac:spMkLst>
        </pc:spChg>
        <pc:spChg chg="add mod">
          <ac:chgData name="Siniša Vuksan" userId="3af124f9-b8e7-46e3-9422-21ae1d17ac0b" providerId="ADAL" clId="{DFFC12E3-32AD-4C4A-990C-3B8BA0CE7A78}" dt="2021-01-14T10:10:48.907" v="1259" actId="20577"/>
          <ac:spMkLst>
            <pc:docMk/>
            <pc:sldMk cId="3028200427" sldId="414"/>
            <ac:spMk id="51" creationId="{119F7308-D6E4-4136-895C-E2B0BF267B5E}"/>
          </ac:spMkLst>
        </pc:spChg>
        <pc:spChg chg="add mod">
          <ac:chgData name="Siniša Vuksan" userId="3af124f9-b8e7-46e3-9422-21ae1d17ac0b" providerId="ADAL" clId="{DFFC12E3-32AD-4C4A-990C-3B8BA0CE7A78}" dt="2021-01-14T10:12:17.560" v="1292" actId="20577"/>
          <ac:spMkLst>
            <pc:docMk/>
            <pc:sldMk cId="3028200427" sldId="414"/>
            <ac:spMk id="52" creationId="{6379FB11-751F-4F63-BA84-7FBD728A706B}"/>
          </ac:spMkLst>
        </pc:spChg>
        <pc:spChg chg="add mod">
          <ac:chgData name="Siniša Vuksan" userId="3af124f9-b8e7-46e3-9422-21ae1d17ac0b" providerId="ADAL" clId="{DFFC12E3-32AD-4C4A-990C-3B8BA0CE7A78}" dt="2021-01-14T10:12:40.646" v="1295" actId="20577"/>
          <ac:spMkLst>
            <pc:docMk/>
            <pc:sldMk cId="3028200427" sldId="414"/>
            <ac:spMk id="53" creationId="{D5C1E3DD-A094-470D-B047-292908D784F6}"/>
          </ac:spMkLst>
        </pc:spChg>
        <pc:spChg chg="add mod">
          <ac:chgData name="Siniša Vuksan" userId="3af124f9-b8e7-46e3-9422-21ae1d17ac0b" providerId="ADAL" clId="{DFFC12E3-32AD-4C4A-990C-3B8BA0CE7A78}" dt="2021-01-14T10:12:48.091" v="1298" actId="1076"/>
          <ac:spMkLst>
            <pc:docMk/>
            <pc:sldMk cId="3028200427" sldId="414"/>
            <ac:spMk id="54" creationId="{CA473B11-6C57-4080-97AC-2E7457632747}"/>
          </ac:spMkLst>
        </pc:spChg>
        <pc:spChg chg="add mod">
          <ac:chgData name="Siniša Vuksan" userId="3af124f9-b8e7-46e3-9422-21ae1d17ac0b" providerId="ADAL" clId="{DFFC12E3-32AD-4C4A-990C-3B8BA0CE7A78}" dt="2021-01-14T10:13:00.149" v="1312" actId="20577"/>
          <ac:spMkLst>
            <pc:docMk/>
            <pc:sldMk cId="3028200427" sldId="414"/>
            <ac:spMk id="55" creationId="{EB538C64-6DFB-42D2-A167-E8DE2BBFED0C}"/>
          </ac:spMkLst>
        </pc:spChg>
        <pc:spChg chg="add mod">
          <ac:chgData name="Siniša Vuksan" userId="3af124f9-b8e7-46e3-9422-21ae1d17ac0b" providerId="ADAL" clId="{DFFC12E3-32AD-4C4A-990C-3B8BA0CE7A78}" dt="2021-01-14T10:13:13.029" v="1316" actId="1076"/>
          <ac:spMkLst>
            <pc:docMk/>
            <pc:sldMk cId="3028200427" sldId="414"/>
            <ac:spMk id="56" creationId="{CAAC6B9D-7E4E-4D81-BC7C-FD9C30C82124}"/>
          </ac:spMkLst>
        </pc:spChg>
        <pc:spChg chg="add mod">
          <ac:chgData name="Siniša Vuksan" userId="3af124f9-b8e7-46e3-9422-21ae1d17ac0b" providerId="ADAL" clId="{DFFC12E3-32AD-4C4A-990C-3B8BA0CE7A78}" dt="2021-01-14T10:13:25.888" v="1320" actId="1076"/>
          <ac:spMkLst>
            <pc:docMk/>
            <pc:sldMk cId="3028200427" sldId="414"/>
            <ac:spMk id="57" creationId="{77AEA4BC-ECAD-4DE0-8217-AE18E0E2B47D}"/>
          </ac:spMkLst>
        </pc:spChg>
        <pc:spChg chg="add mod">
          <ac:chgData name="Siniša Vuksan" userId="3af124f9-b8e7-46e3-9422-21ae1d17ac0b" providerId="ADAL" clId="{DFFC12E3-32AD-4C4A-990C-3B8BA0CE7A78}" dt="2021-01-14T10:13:47.087" v="1337" actId="20577"/>
          <ac:spMkLst>
            <pc:docMk/>
            <pc:sldMk cId="3028200427" sldId="414"/>
            <ac:spMk id="58" creationId="{C063A28C-F910-4108-9B4F-BAA0196FB69A}"/>
          </ac:spMkLst>
        </pc:spChg>
        <pc:picChg chg="add del mod">
          <ac:chgData name="Siniša Vuksan" userId="3af124f9-b8e7-46e3-9422-21ae1d17ac0b" providerId="ADAL" clId="{DFFC12E3-32AD-4C4A-990C-3B8BA0CE7A78}" dt="2021-01-14T10:10:02.896" v="1229" actId="478"/>
          <ac:picMkLst>
            <pc:docMk/>
            <pc:sldMk cId="3028200427" sldId="414"/>
            <ac:picMk id="2" creationId="{3C85C17C-2ED4-4E4F-A125-4D7A2CE46B84}"/>
          </ac:picMkLst>
        </pc:picChg>
        <pc:picChg chg="add del">
          <ac:chgData name="Siniša Vuksan" userId="3af124f9-b8e7-46e3-9422-21ae1d17ac0b" providerId="ADAL" clId="{DFFC12E3-32AD-4C4A-990C-3B8BA0CE7A78}" dt="2021-01-14T10:03:22.481" v="1205"/>
          <ac:picMkLst>
            <pc:docMk/>
            <pc:sldMk cId="3028200427" sldId="414"/>
            <ac:picMk id="43" creationId="{A1DF526A-52EE-4967-85AC-2C47E6D5EA36}"/>
          </ac:picMkLst>
        </pc:picChg>
        <pc:cxnChg chg="add del mod">
          <ac:chgData name="Siniša Vuksan" userId="3af124f9-b8e7-46e3-9422-21ae1d17ac0b" providerId="ADAL" clId="{DFFC12E3-32AD-4C4A-990C-3B8BA0CE7A78}" dt="2021-01-14T10:02:09.275" v="1189" actId="478"/>
          <ac:cxnSpMkLst>
            <pc:docMk/>
            <pc:sldMk cId="3028200427" sldId="414"/>
            <ac:cxnSpMk id="14" creationId="{1DD23CFA-4636-44D5-B237-03343CD8B50E}"/>
          </ac:cxnSpMkLst>
        </pc:cxnChg>
        <pc:cxnChg chg="add del">
          <ac:chgData name="Siniša Vuksan" userId="3af124f9-b8e7-46e3-9422-21ae1d17ac0b" providerId="ADAL" clId="{DFFC12E3-32AD-4C4A-990C-3B8BA0CE7A78}" dt="2021-01-14T10:02:19.121" v="1191" actId="11529"/>
          <ac:cxnSpMkLst>
            <pc:docMk/>
            <pc:sldMk cId="3028200427" sldId="414"/>
            <ac:cxnSpMk id="23" creationId="{71AA2584-5F8E-4409-AA9A-4E74B8D8DFC6}"/>
          </ac:cxnSpMkLst>
        </pc:cxnChg>
        <pc:cxnChg chg="add del mod">
          <ac:chgData name="Siniša Vuksan" userId="3af124f9-b8e7-46e3-9422-21ae1d17ac0b" providerId="ADAL" clId="{DFFC12E3-32AD-4C4A-990C-3B8BA0CE7A78}" dt="2021-01-14T10:02:47.495" v="1196" actId="478"/>
          <ac:cxnSpMkLst>
            <pc:docMk/>
            <pc:sldMk cId="3028200427" sldId="414"/>
            <ac:cxnSpMk id="35" creationId="{DEA455E8-8351-4B22-B2E2-3B84ECA2A597}"/>
          </ac:cxnSpMkLst>
        </pc:cxnChg>
        <pc:cxnChg chg="add del mod">
          <ac:chgData name="Siniša Vuksan" userId="3af124f9-b8e7-46e3-9422-21ae1d17ac0b" providerId="ADAL" clId="{DFFC12E3-32AD-4C4A-990C-3B8BA0CE7A78}" dt="2021-01-14T10:03:02.244" v="1199" actId="478"/>
          <ac:cxnSpMkLst>
            <pc:docMk/>
            <pc:sldMk cId="3028200427" sldId="414"/>
            <ac:cxnSpMk id="40" creationId="{AD60A262-7795-4E2B-A816-C7DC994FB15D}"/>
          </ac:cxnSpMkLst>
        </pc:cxnChg>
      </pc:sldChg>
    </pc:docChg>
  </pc:docChgLst>
  <pc:docChgLst>
    <pc:chgData name="Siniša Vuksan" userId="3af124f9-b8e7-46e3-9422-21ae1d17ac0b" providerId="ADAL" clId="{B21B34C4-4DF5-4F93-8477-3828923D7A2E}"/>
    <pc:docChg chg="undo custSel addSld delSld modSld sldOrd">
      <pc:chgData name="Siniša Vuksan" userId="3af124f9-b8e7-46e3-9422-21ae1d17ac0b" providerId="ADAL" clId="{B21B34C4-4DF5-4F93-8477-3828923D7A2E}" dt="2021-01-22T12:24:10.065" v="3526"/>
      <pc:docMkLst>
        <pc:docMk/>
      </pc:docMkLst>
      <pc:sldChg chg="modSp">
        <pc:chgData name="Siniša Vuksan" userId="3af124f9-b8e7-46e3-9422-21ae1d17ac0b" providerId="ADAL" clId="{B21B34C4-4DF5-4F93-8477-3828923D7A2E}" dt="2021-01-22T08:19:06.419" v="23" actId="14100"/>
        <pc:sldMkLst>
          <pc:docMk/>
          <pc:sldMk cId="4263532617" sldId="256"/>
        </pc:sldMkLst>
        <pc:spChg chg="mod">
          <ac:chgData name="Siniša Vuksan" userId="3af124f9-b8e7-46e3-9422-21ae1d17ac0b" providerId="ADAL" clId="{B21B34C4-4DF5-4F93-8477-3828923D7A2E}" dt="2021-01-22T08:19:06.419" v="23" actId="14100"/>
          <ac:spMkLst>
            <pc:docMk/>
            <pc:sldMk cId="4263532617" sldId="256"/>
            <ac:spMk id="7" creationId="{54F134FF-4759-4BD3-A258-DBE00CE37E81}"/>
          </ac:spMkLst>
        </pc:spChg>
      </pc:sldChg>
      <pc:sldChg chg="addSp modSp modAnim">
        <pc:chgData name="Siniša Vuksan" userId="3af124f9-b8e7-46e3-9422-21ae1d17ac0b" providerId="ADAL" clId="{B21B34C4-4DF5-4F93-8477-3828923D7A2E}" dt="2021-01-22T11:45:00.247" v="2320" actId="20577"/>
        <pc:sldMkLst>
          <pc:docMk/>
          <pc:sldMk cId="891775711" sldId="270"/>
        </pc:sldMkLst>
        <pc:spChg chg="mod">
          <ac:chgData name="Siniša Vuksan" userId="3af124f9-b8e7-46e3-9422-21ae1d17ac0b" providerId="ADAL" clId="{B21B34C4-4DF5-4F93-8477-3828923D7A2E}" dt="2021-01-22T11:15:50.032" v="1389" actId="20577"/>
          <ac:spMkLst>
            <pc:docMk/>
            <pc:sldMk cId="891775711" sldId="270"/>
            <ac:spMk id="5" creationId="{62F6632F-846C-4F02-B56B-82805BD5B26E}"/>
          </ac:spMkLst>
        </pc:spChg>
        <pc:spChg chg="mod">
          <ac:chgData name="Siniša Vuksan" userId="3af124f9-b8e7-46e3-9422-21ae1d17ac0b" providerId="ADAL" clId="{B21B34C4-4DF5-4F93-8477-3828923D7A2E}" dt="2021-01-22T11:18:12.192" v="1482" actId="1036"/>
          <ac:spMkLst>
            <pc:docMk/>
            <pc:sldMk cId="891775711" sldId="270"/>
            <ac:spMk id="6" creationId="{D59C0E6F-A8FA-4180-809C-0B238788105A}"/>
          </ac:spMkLst>
        </pc:spChg>
        <pc:spChg chg="add mod">
          <ac:chgData name="Siniša Vuksan" userId="3af124f9-b8e7-46e3-9422-21ae1d17ac0b" providerId="ADAL" clId="{B21B34C4-4DF5-4F93-8477-3828923D7A2E}" dt="2021-01-22T11:45:00.247" v="2320" actId="20577"/>
          <ac:spMkLst>
            <pc:docMk/>
            <pc:sldMk cId="891775711" sldId="270"/>
            <ac:spMk id="11" creationId="{AB74FFED-5767-473A-8139-086302FC1BD4}"/>
          </ac:spMkLst>
        </pc:spChg>
        <pc:spChg chg="mod">
          <ac:chgData name="Siniša Vuksan" userId="3af124f9-b8e7-46e3-9422-21ae1d17ac0b" providerId="ADAL" clId="{B21B34C4-4DF5-4F93-8477-3828923D7A2E}" dt="2021-01-22T11:18:45.316" v="1499" actId="20577"/>
          <ac:spMkLst>
            <pc:docMk/>
            <pc:sldMk cId="891775711" sldId="270"/>
            <ac:spMk id="18" creationId="{1051E621-E053-47F7-8F25-E71BCCC654E9}"/>
          </ac:spMkLst>
        </pc:spChg>
        <pc:spChg chg="mod">
          <ac:chgData name="Siniša Vuksan" userId="3af124f9-b8e7-46e3-9422-21ae1d17ac0b" providerId="ADAL" clId="{B21B34C4-4DF5-4F93-8477-3828923D7A2E}" dt="2021-01-22T11:18:56.456" v="1508" actId="20577"/>
          <ac:spMkLst>
            <pc:docMk/>
            <pc:sldMk cId="891775711" sldId="270"/>
            <ac:spMk id="20" creationId="{D6D771C3-6F7A-4B71-A5E9-F357AA3E11BE}"/>
          </ac:spMkLst>
        </pc:spChg>
        <pc:spChg chg="mod">
          <ac:chgData name="Siniša Vuksan" userId="3af124f9-b8e7-46e3-9422-21ae1d17ac0b" providerId="ADAL" clId="{B21B34C4-4DF5-4F93-8477-3828923D7A2E}" dt="2021-01-22T11:19:16.014" v="1513" actId="20577"/>
          <ac:spMkLst>
            <pc:docMk/>
            <pc:sldMk cId="891775711" sldId="270"/>
            <ac:spMk id="31" creationId="{C18134F3-2AA4-46A8-B1B6-B0DA3AC9A171}"/>
          </ac:spMkLst>
        </pc:spChg>
        <pc:spChg chg="mod">
          <ac:chgData name="Siniša Vuksan" userId="3af124f9-b8e7-46e3-9422-21ae1d17ac0b" providerId="ADAL" clId="{B21B34C4-4DF5-4F93-8477-3828923D7A2E}" dt="2021-01-22T11:19:24.140" v="1520" actId="20577"/>
          <ac:spMkLst>
            <pc:docMk/>
            <pc:sldMk cId="891775711" sldId="270"/>
            <ac:spMk id="33" creationId="{23ED0254-053D-4577-92C4-FEDD0194B803}"/>
          </ac:spMkLst>
        </pc:spChg>
        <pc:spChg chg="mod">
          <ac:chgData name="Siniša Vuksan" userId="3af124f9-b8e7-46e3-9422-21ae1d17ac0b" providerId="ADAL" clId="{B21B34C4-4DF5-4F93-8477-3828923D7A2E}" dt="2021-01-22T11:19:32.073" v="1527" actId="20577"/>
          <ac:spMkLst>
            <pc:docMk/>
            <pc:sldMk cId="891775711" sldId="270"/>
            <ac:spMk id="35" creationId="{E756A14C-DA7A-4B19-A988-DF8B3E3431C4}"/>
          </ac:spMkLst>
        </pc:spChg>
        <pc:picChg chg="mod">
          <ac:chgData name="Siniša Vuksan" userId="3af124f9-b8e7-46e3-9422-21ae1d17ac0b" providerId="ADAL" clId="{B21B34C4-4DF5-4F93-8477-3828923D7A2E}" dt="2021-01-22T11:16:16.481" v="1390" actId="14826"/>
          <ac:picMkLst>
            <pc:docMk/>
            <pc:sldMk cId="891775711" sldId="270"/>
            <ac:picMk id="2" creationId="{364F0D10-6C93-4798-9B51-775114644404}"/>
          </ac:picMkLst>
        </pc:picChg>
        <pc:picChg chg="mod">
          <ac:chgData name="Siniša Vuksan" userId="3af124f9-b8e7-46e3-9422-21ae1d17ac0b" providerId="ADAL" clId="{B21B34C4-4DF5-4F93-8477-3828923D7A2E}" dt="2021-01-22T11:18:16.061" v="1484" actId="1076"/>
          <ac:picMkLst>
            <pc:docMk/>
            <pc:sldMk cId="891775711" sldId="270"/>
            <ac:picMk id="3" creationId="{DCB64642-CE4F-4D9C-A92A-9A8EF9D7D4F4}"/>
          </ac:picMkLst>
        </pc:picChg>
      </pc:sldChg>
      <pc:sldChg chg="addSp modSp modAnim">
        <pc:chgData name="Siniša Vuksan" userId="3af124f9-b8e7-46e3-9422-21ae1d17ac0b" providerId="ADAL" clId="{B21B34C4-4DF5-4F93-8477-3828923D7A2E}" dt="2021-01-22T12:23:42.756" v="3523" actId="1076"/>
        <pc:sldMkLst>
          <pc:docMk/>
          <pc:sldMk cId="1216289924" sldId="322"/>
        </pc:sldMkLst>
        <pc:spChg chg="mod">
          <ac:chgData name="Siniša Vuksan" userId="3af124f9-b8e7-46e3-9422-21ae1d17ac0b" providerId="ADAL" clId="{B21B34C4-4DF5-4F93-8477-3828923D7A2E}" dt="2021-01-22T10:56:50.198" v="748" actId="1076"/>
          <ac:spMkLst>
            <pc:docMk/>
            <pc:sldMk cId="1216289924" sldId="322"/>
            <ac:spMk id="3" creationId="{B7889F66-CCBB-4BC4-8656-0552E49AE557}"/>
          </ac:spMkLst>
        </pc:spChg>
        <pc:spChg chg="mod">
          <ac:chgData name="Siniša Vuksan" userId="3af124f9-b8e7-46e3-9422-21ae1d17ac0b" providerId="ADAL" clId="{B21B34C4-4DF5-4F93-8477-3828923D7A2E}" dt="2021-01-22T10:49:07.651" v="405" actId="20577"/>
          <ac:spMkLst>
            <pc:docMk/>
            <pc:sldMk cId="1216289924" sldId="322"/>
            <ac:spMk id="6" creationId="{FFE14C9D-F79A-42C0-87D5-7951E53F2573}"/>
          </ac:spMkLst>
        </pc:spChg>
        <pc:spChg chg="add mod">
          <ac:chgData name="Siniša Vuksan" userId="3af124f9-b8e7-46e3-9422-21ae1d17ac0b" providerId="ADAL" clId="{B21B34C4-4DF5-4F93-8477-3828923D7A2E}" dt="2021-01-22T10:56:38.660" v="746" actId="1035"/>
          <ac:spMkLst>
            <pc:docMk/>
            <pc:sldMk cId="1216289924" sldId="322"/>
            <ac:spMk id="7" creationId="{7B8D2A5F-4DE3-48B8-B599-065B0FB02ED9}"/>
          </ac:spMkLst>
        </pc:spChg>
        <pc:spChg chg="add mod">
          <ac:chgData name="Siniša Vuksan" userId="3af124f9-b8e7-46e3-9422-21ae1d17ac0b" providerId="ADAL" clId="{B21B34C4-4DF5-4F93-8477-3828923D7A2E}" dt="2021-01-22T10:56:38.660" v="746" actId="1035"/>
          <ac:spMkLst>
            <pc:docMk/>
            <pc:sldMk cId="1216289924" sldId="322"/>
            <ac:spMk id="8" creationId="{6FFA63F3-C074-44AB-B55C-7D5A41CE10AF}"/>
          </ac:spMkLst>
        </pc:spChg>
        <pc:spChg chg="add mod">
          <ac:chgData name="Siniša Vuksan" userId="3af124f9-b8e7-46e3-9422-21ae1d17ac0b" providerId="ADAL" clId="{B21B34C4-4DF5-4F93-8477-3828923D7A2E}" dt="2021-01-22T10:56:38.660" v="746" actId="1035"/>
          <ac:spMkLst>
            <pc:docMk/>
            <pc:sldMk cId="1216289924" sldId="322"/>
            <ac:spMk id="9" creationId="{703EDD45-D9EB-40E2-BA25-1AD80FC3234F}"/>
          </ac:spMkLst>
        </pc:spChg>
        <pc:spChg chg="add mod">
          <ac:chgData name="Siniša Vuksan" userId="3af124f9-b8e7-46e3-9422-21ae1d17ac0b" providerId="ADAL" clId="{B21B34C4-4DF5-4F93-8477-3828923D7A2E}" dt="2021-01-22T10:56:38.660" v="746" actId="1035"/>
          <ac:spMkLst>
            <pc:docMk/>
            <pc:sldMk cId="1216289924" sldId="322"/>
            <ac:spMk id="10" creationId="{59E2540C-73F3-4F43-8477-7A3F55346277}"/>
          </ac:spMkLst>
        </pc:spChg>
        <pc:spChg chg="add mod">
          <ac:chgData name="Siniša Vuksan" userId="3af124f9-b8e7-46e3-9422-21ae1d17ac0b" providerId="ADAL" clId="{B21B34C4-4DF5-4F93-8477-3828923D7A2E}" dt="2021-01-22T10:56:38.660" v="746" actId="1035"/>
          <ac:spMkLst>
            <pc:docMk/>
            <pc:sldMk cId="1216289924" sldId="322"/>
            <ac:spMk id="11" creationId="{3EB35042-E25F-4DBF-ACA9-57270D630A7D}"/>
          </ac:spMkLst>
        </pc:spChg>
        <pc:spChg chg="add mod">
          <ac:chgData name="Siniša Vuksan" userId="3af124f9-b8e7-46e3-9422-21ae1d17ac0b" providerId="ADAL" clId="{B21B34C4-4DF5-4F93-8477-3828923D7A2E}" dt="2021-01-22T10:56:38.660" v="746" actId="1035"/>
          <ac:spMkLst>
            <pc:docMk/>
            <pc:sldMk cId="1216289924" sldId="322"/>
            <ac:spMk id="12" creationId="{1052C528-EBDC-4316-8454-75049AF571D4}"/>
          </ac:spMkLst>
        </pc:spChg>
        <pc:spChg chg="mod">
          <ac:chgData name="Siniša Vuksan" userId="3af124f9-b8e7-46e3-9422-21ae1d17ac0b" providerId="ADAL" clId="{B21B34C4-4DF5-4F93-8477-3828923D7A2E}" dt="2021-01-22T10:56:45.534" v="747" actId="1076"/>
          <ac:spMkLst>
            <pc:docMk/>
            <pc:sldMk cId="1216289924" sldId="322"/>
            <ac:spMk id="15" creationId="{B6F6218F-B4B9-406F-B418-980485A9DCA8}"/>
          </ac:spMkLst>
        </pc:spChg>
        <pc:picChg chg="mod">
          <ac:chgData name="Siniša Vuksan" userId="3af124f9-b8e7-46e3-9422-21ae1d17ac0b" providerId="ADAL" clId="{B21B34C4-4DF5-4F93-8477-3828923D7A2E}" dt="2021-01-22T12:23:42.756" v="3523" actId="1076"/>
          <ac:picMkLst>
            <pc:docMk/>
            <pc:sldMk cId="1216289924" sldId="322"/>
            <ac:picMk id="2" creationId="{3C85C17C-2ED4-4E4F-A125-4D7A2CE46B84}"/>
          </ac:picMkLst>
        </pc:picChg>
        <pc:picChg chg="mod">
          <ac:chgData name="Siniša Vuksan" userId="3af124f9-b8e7-46e3-9422-21ae1d17ac0b" providerId="ADAL" clId="{B21B34C4-4DF5-4F93-8477-3828923D7A2E}" dt="2021-01-22T10:56:38.660" v="746" actId="1035"/>
          <ac:picMkLst>
            <pc:docMk/>
            <pc:sldMk cId="1216289924" sldId="322"/>
            <ac:picMk id="4" creationId="{1B2619D9-4F98-4A11-8FFE-57C7EB1F529A}"/>
          </ac:picMkLst>
        </pc:picChg>
      </pc:sldChg>
      <pc:sldChg chg="addSp modSp modAnim">
        <pc:chgData name="Siniša Vuksan" userId="3af124f9-b8e7-46e3-9422-21ae1d17ac0b" providerId="ADAL" clId="{B21B34C4-4DF5-4F93-8477-3828923D7A2E}" dt="2021-01-22T11:05:43.135" v="896"/>
        <pc:sldMkLst>
          <pc:docMk/>
          <pc:sldMk cId="3028200427" sldId="414"/>
        </pc:sldMkLst>
        <pc:spChg chg="add mod">
          <ac:chgData name="Siniša Vuksan" userId="3af124f9-b8e7-46e3-9422-21ae1d17ac0b" providerId="ADAL" clId="{B21B34C4-4DF5-4F93-8477-3828923D7A2E}" dt="2021-01-22T10:59:02.602" v="888" actId="1037"/>
          <ac:spMkLst>
            <pc:docMk/>
            <pc:sldMk cId="3028200427" sldId="414"/>
            <ac:spMk id="6" creationId="{576776CE-2B18-47FB-BCCF-C4331834C5F2}"/>
          </ac:spMkLst>
        </pc:spChg>
        <pc:spChg chg="mod">
          <ac:chgData name="Siniša Vuksan" userId="3af124f9-b8e7-46e3-9422-21ae1d17ac0b" providerId="ADAL" clId="{B21B34C4-4DF5-4F93-8477-3828923D7A2E}" dt="2021-01-22T10:58:27.118" v="872" actId="1076"/>
          <ac:spMkLst>
            <pc:docMk/>
            <pc:sldMk cId="3028200427" sldId="414"/>
            <ac:spMk id="15" creationId="{B6F6218F-B4B9-406F-B418-980485A9DCA8}"/>
          </ac:spMkLst>
        </pc:spChg>
        <pc:spChg chg="mod">
          <ac:chgData name="Siniša Vuksan" userId="3af124f9-b8e7-46e3-9422-21ae1d17ac0b" providerId="ADAL" clId="{B21B34C4-4DF5-4F93-8477-3828923D7A2E}" dt="2021-01-22T10:58:48.547" v="879" actId="1038"/>
          <ac:spMkLst>
            <pc:docMk/>
            <pc:sldMk cId="3028200427" sldId="414"/>
            <ac:spMk id="52" creationId="{6379FB11-751F-4F63-BA84-7FBD728A706B}"/>
          </ac:spMkLst>
        </pc:spChg>
        <pc:picChg chg="mod">
          <ac:chgData name="Siniša Vuksan" userId="3af124f9-b8e7-46e3-9422-21ae1d17ac0b" providerId="ADAL" clId="{B21B34C4-4DF5-4F93-8477-3828923D7A2E}" dt="2021-01-22T10:57:33.917" v="761" actId="1038"/>
          <ac:picMkLst>
            <pc:docMk/>
            <pc:sldMk cId="3028200427" sldId="414"/>
            <ac:picMk id="2" creationId="{3C85C17C-2ED4-4E4F-A125-4D7A2CE46B84}"/>
          </ac:picMkLst>
        </pc:picChg>
        <pc:picChg chg="add mod">
          <ac:chgData name="Siniša Vuksan" userId="3af124f9-b8e7-46e3-9422-21ae1d17ac0b" providerId="ADAL" clId="{B21B34C4-4DF5-4F93-8477-3828923D7A2E}" dt="2021-01-22T11:05:19.285" v="890" actId="1076"/>
          <ac:picMkLst>
            <pc:docMk/>
            <pc:sldMk cId="3028200427" sldId="414"/>
            <ac:picMk id="3" creationId="{FD0EADC4-5A76-4A62-AB5B-8EE40C9495C2}"/>
          </ac:picMkLst>
        </pc:picChg>
        <pc:picChg chg="mod">
          <ac:chgData name="Siniša Vuksan" userId="3af124f9-b8e7-46e3-9422-21ae1d17ac0b" providerId="ADAL" clId="{B21B34C4-4DF5-4F93-8477-3828923D7A2E}" dt="2021-01-22T10:56:58.808" v="749" actId="14826"/>
          <ac:picMkLst>
            <pc:docMk/>
            <pc:sldMk cId="3028200427" sldId="414"/>
            <ac:picMk id="4" creationId="{1B2619D9-4F98-4A11-8FFE-57C7EB1F529A}"/>
          </ac:picMkLst>
        </pc:picChg>
        <pc:picChg chg="add mod">
          <ac:chgData name="Siniša Vuksan" userId="3af124f9-b8e7-46e3-9422-21ae1d17ac0b" providerId="ADAL" clId="{B21B34C4-4DF5-4F93-8477-3828923D7A2E}" dt="2021-01-22T11:05:29.677" v="892" actId="1076"/>
          <ac:picMkLst>
            <pc:docMk/>
            <pc:sldMk cId="3028200427" sldId="414"/>
            <ac:picMk id="5" creationId="{CFB532EF-4781-4A8E-970C-204C852311A9}"/>
          </ac:picMkLst>
        </pc:picChg>
      </pc:sldChg>
    </pc:docChg>
  </pc:docChgLst>
  <pc:docChgLst>
    <pc:chgData name="Siniša ᵀᴴᴱ ᴼᴿᴵᴳᴵᴻᴬᴸ Wolfenstein" userId="215f646470bc261a" providerId="LiveId" clId="{9B7ED442-8EEE-4838-9984-8F3EFE852EC2}"/>
    <pc:docChg chg="undo custSel addSld delSld modSld sldOrd">
      <pc:chgData name="Siniša ᵀᴴᴱ ᴼᴿᴵᴳᴵᴻᴬᴸ Wolfenstein" userId="215f646470bc261a" providerId="LiveId" clId="{9B7ED442-8EEE-4838-9984-8F3EFE852EC2}" dt="2021-01-28T09:01:02.674" v="3212"/>
      <pc:docMkLst>
        <pc:docMk/>
      </pc:docMkLst>
      <pc:sldChg chg="modSp">
        <pc:chgData name="Siniša ᵀᴴᴱ ᴼᴿᴵᴳᴵᴻᴬᴸ Wolfenstein" userId="215f646470bc261a" providerId="LiveId" clId="{9B7ED442-8EEE-4838-9984-8F3EFE852EC2}" dt="2021-01-27T10:25:38.293" v="14" actId="20577"/>
        <pc:sldMkLst>
          <pc:docMk/>
          <pc:sldMk cId="4263532617" sldId="256"/>
        </pc:sldMkLst>
        <pc:spChg chg="mod">
          <ac:chgData name="Siniša ᵀᴴᴱ ᴼᴿᴵᴳᴵᴻᴬᴸ Wolfenstein" userId="215f646470bc261a" providerId="LiveId" clId="{9B7ED442-8EEE-4838-9984-8F3EFE852EC2}" dt="2021-01-27T10:25:38.293" v="14" actId="20577"/>
          <ac:spMkLst>
            <pc:docMk/>
            <pc:sldMk cId="4263532617" sldId="256"/>
            <ac:spMk id="7" creationId="{54F134FF-4759-4BD3-A258-DBE00CE37E81}"/>
          </ac:spMkLst>
        </pc:spChg>
      </pc:sldChg>
      <pc:sldChg chg="addSp delSp modSp ord delAnim modAnim">
        <pc:chgData name="Siniša ᵀᴴᴱ ᴼᴿᴵᴳᴵᴻᴬᴸ Wolfenstein" userId="215f646470bc261a" providerId="LiveId" clId="{9B7ED442-8EEE-4838-9984-8F3EFE852EC2}" dt="2021-01-28T08:17:31.590" v="1932" actId="20577"/>
        <pc:sldMkLst>
          <pc:docMk/>
          <pc:sldMk cId="891775711" sldId="270"/>
        </pc:sldMkLst>
        <pc:spChg chg="mod">
          <ac:chgData name="Siniša ᵀᴴᴱ ᴼᴿᴵᴳᴵᴻᴬᴸ Wolfenstein" userId="215f646470bc261a" providerId="LiveId" clId="{9B7ED442-8EEE-4838-9984-8F3EFE852EC2}" dt="2021-01-28T08:12:13.992" v="1798" actId="20577"/>
          <ac:spMkLst>
            <pc:docMk/>
            <pc:sldMk cId="891775711" sldId="270"/>
            <ac:spMk id="5" creationId="{62F6632F-846C-4F02-B56B-82805BD5B26E}"/>
          </ac:spMkLst>
        </pc:spChg>
        <pc:spChg chg="mod">
          <ac:chgData name="Siniša ᵀᴴᴱ ᴼᴿᴵᴳᴵᴻᴬᴸ Wolfenstein" userId="215f646470bc261a" providerId="LiveId" clId="{9B7ED442-8EEE-4838-9984-8F3EFE852EC2}" dt="2021-01-28T08:16:09.523" v="1884" actId="20577"/>
          <ac:spMkLst>
            <pc:docMk/>
            <pc:sldMk cId="891775711" sldId="270"/>
            <ac:spMk id="6" creationId="{D59C0E6F-A8FA-4180-809C-0B238788105A}"/>
          </ac:spMkLst>
        </pc:spChg>
        <pc:spChg chg="del">
          <ac:chgData name="Siniša ᵀᴴᴱ ᴼᴿᴵᴳᴵᴻᴬᴸ Wolfenstein" userId="215f646470bc261a" providerId="LiveId" clId="{9B7ED442-8EEE-4838-9984-8F3EFE852EC2}" dt="2021-01-28T08:12:27.493" v="1802" actId="478"/>
          <ac:spMkLst>
            <pc:docMk/>
            <pc:sldMk cId="891775711" sldId="270"/>
            <ac:spMk id="11" creationId="{AB74FFED-5767-473A-8139-086302FC1BD4}"/>
          </ac:spMkLst>
        </pc:spChg>
        <pc:spChg chg="add mod">
          <ac:chgData name="Siniša ᵀᴴᴱ ᴼᴿᴵᴳᴵᴻᴬᴸ Wolfenstein" userId="215f646470bc261a" providerId="LiveId" clId="{9B7ED442-8EEE-4838-9984-8F3EFE852EC2}" dt="2021-01-28T08:17:07.198" v="1919" actId="20577"/>
          <ac:spMkLst>
            <pc:docMk/>
            <pc:sldMk cId="891775711" sldId="270"/>
            <ac:spMk id="12" creationId="{8C9795E8-8C23-407A-9EB0-88CE3C221C0F}"/>
          </ac:spMkLst>
        </pc:spChg>
        <pc:spChg chg="add mod">
          <ac:chgData name="Siniša ᵀᴴᴱ ᴼᴿᴵᴳᴵᴻᴬᴸ Wolfenstein" userId="215f646470bc261a" providerId="LiveId" clId="{9B7ED442-8EEE-4838-9984-8F3EFE852EC2}" dt="2021-01-28T08:17:15.997" v="1923" actId="20577"/>
          <ac:spMkLst>
            <pc:docMk/>
            <pc:sldMk cId="891775711" sldId="270"/>
            <ac:spMk id="13" creationId="{2D004CAC-3C42-4127-99B4-C41CCD73275C}"/>
          </ac:spMkLst>
        </pc:spChg>
        <pc:spChg chg="add mod">
          <ac:chgData name="Siniša ᵀᴴᴱ ᴼᴿᴵᴳᴵᴻᴬᴸ Wolfenstein" userId="215f646470bc261a" providerId="LiveId" clId="{9B7ED442-8EEE-4838-9984-8F3EFE852EC2}" dt="2021-01-28T08:17:31.590" v="1932" actId="20577"/>
          <ac:spMkLst>
            <pc:docMk/>
            <pc:sldMk cId="891775711" sldId="270"/>
            <ac:spMk id="14" creationId="{96578D35-1F35-4C14-AB9E-1939D412E46F}"/>
          </ac:spMkLst>
        </pc:spChg>
        <pc:spChg chg="del">
          <ac:chgData name="Siniša ᵀᴴᴱ ᴼᴿᴵᴳᴵᴻᴬᴸ Wolfenstein" userId="215f646470bc261a" providerId="LiveId" clId="{9B7ED442-8EEE-4838-9984-8F3EFE852EC2}" dt="2021-01-28T08:14:27.313" v="1809" actId="478"/>
          <ac:spMkLst>
            <pc:docMk/>
            <pc:sldMk cId="891775711" sldId="270"/>
            <ac:spMk id="18" creationId="{1051E621-E053-47F7-8F25-E71BCCC654E9}"/>
          </ac:spMkLst>
        </pc:spChg>
        <pc:spChg chg="del">
          <ac:chgData name="Siniša ᵀᴴᴱ ᴼᴿᴵᴳᴵᴻᴬᴸ Wolfenstein" userId="215f646470bc261a" providerId="LiveId" clId="{9B7ED442-8EEE-4838-9984-8F3EFE852EC2}" dt="2021-01-28T08:14:30.439" v="1810" actId="478"/>
          <ac:spMkLst>
            <pc:docMk/>
            <pc:sldMk cId="891775711" sldId="270"/>
            <ac:spMk id="20" creationId="{D6D771C3-6F7A-4B71-A5E9-F357AA3E11BE}"/>
          </ac:spMkLst>
        </pc:spChg>
        <pc:spChg chg="del">
          <ac:chgData name="Siniša ᵀᴴᴱ ᴼᴿᴵᴳᴵᴻᴬᴸ Wolfenstein" userId="215f646470bc261a" providerId="LiveId" clId="{9B7ED442-8EEE-4838-9984-8F3EFE852EC2}" dt="2021-01-28T08:14:27.313" v="1809" actId="478"/>
          <ac:spMkLst>
            <pc:docMk/>
            <pc:sldMk cId="891775711" sldId="270"/>
            <ac:spMk id="31" creationId="{C18134F3-2AA4-46A8-B1B6-B0DA3AC9A171}"/>
          </ac:spMkLst>
        </pc:spChg>
        <pc:spChg chg="del">
          <ac:chgData name="Siniša ᵀᴴᴱ ᴼᴿᴵᴳᴵᴻᴬᴸ Wolfenstein" userId="215f646470bc261a" providerId="LiveId" clId="{9B7ED442-8EEE-4838-9984-8F3EFE852EC2}" dt="2021-01-28T08:14:27.313" v="1809" actId="478"/>
          <ac:spMkLst>
            <pc:docMk/>
            <pc:sldMk cId="891775711" sldId="270"/>
            <ac:spMk id="33" creationId="{23ED0254-053D-4577-92C4-FEDD0194B803}"/>
          </ac:spMkLst>
        </pc:spChg>
        <pc:spChg chg="mod">
          <ac:chgData name="Siniša ᵀᴴᴱ ᴼᴿᴵᴳᴵᴻᴬᴸ Wolfenstein" userId="215f646470bc261a" providerId="LiveId" clId="{9B7ED442-8EEE-4838-9984-8F3EFE852EC2}" dt="2021-01-28T08:16:49.104" v="1901" actId="20577"/>
          <ac:spMkLst>
            <pc:docMk/>
            <pc:sldMk cId="891775711" sldId="270"/>
            <ac:spMk id="35" creationId="{E756A14C-DA7A-4B19-A988-DF8B3E3431C4}"/>
          </ac:spMkLst>
        </pc:spChg>
        <pc:picChg chg="mod">
          <ac:chgData name="Siniša ᵀᴴᴱ ᴼᴿᴵᴳᴵᴻᴬᴸ Wolfenstein" userId="215f646470bc261a" providerId="LiveId" clId="{9B7ED442-8EEE-4838-9984-8F3EFE852EC2}" dt="2021-01-28T08:12:11.485" v="1797" actId="14826"/>
          <ac:picMkLst>
            <pc:docMk/>
            <pc:sldMk cId="891775711" sldId="270"/>
            <ac:picMk id="2" creationId="{364F0D10-6C93-4798-9B51-775114644404}"/>
          </ac:picMkLst>
        </pc:picChg>
        <pc:picChg chg="mod">
          <ac:chgData name="Siniša ᵀᴴᴱ ᴼᴿᴵᴳᴵᴻᴬᴸ Wolfenstein" userId="215f646470bc261a" providerId="LiveId" clId="{9B7ED442-8EEE-4838-9984-8F3EFE852EC2}" dt="2021-01-28T08:16:13.575" v="1885" actId="14100"/>
          <ac:picMkLst>
            <pc:docMk/>
            <pc:sldMk cId="891775711" sldId="270"/>
            <ac:picMk id="3" creationId="{DCB64642-CE4F-4D9C-A92A-9A8EF9D7D4F4}"/>
          </ac:picMkLst>
        </pc:picChg>
      </pc:sldChg>
      <pc:sldChg chg="addSp delSp modSp delAnim modAnim">
        <pc:chgData name="Siniša ᵀᴴᴱ ᴼᴿᴵᴳᴵᴻᴬᴸ Wolfenstein" userId="215f646470bc261a" providerId="LiveId" clId="{9B7ED442-8EEE-4838-9984-8F3EFE852EC2}" dt="2021-01-28T07:33:17.175" v="1257" actId="1076"/>
        <pc:sldMkLst>
          <pc:docMk/>
          <pc:sldMk cId="1216289924" sldId="322"/>
        </pc:sldMkLst>
        <pc:spChg chg="mod">
          <ac:chgData name="Siniša ᵀᴴᴱ ᴼᴿᴵᴳᴵᴻᴬᴸ Wolfenstein" userId="215f646470bc261a" providerId="LiveId" clId="{9B7ED442-8EEE-4838-9984-8F3EFE852EC2}" dt="2021-01-28T07:20:01.784" v="847" actId="1035"/>
          <ac:spMkLst>
            <pc:docMk/>
            <pc:sldMk cId="1216289924" sldId="322"/>
            <ac:spMk id="3" creationId="{B7889F66-CCBB-4BC4-8656-0552E49AE557}"/>
          </ac:spMkLst>
        </pc:spChg>
        <pc:spChg chg="mod">
          <ac:chgData name="Siniša ᵀᴴᴱ ᴼᴿᴵᴳᴵᴻᴬᴸ Wolfenstein" userId="215f646470bc261a" providerId="LiveId" clId="{9B7ED442-8EEE-4838-9984-8F3EFE852EC2}" dt="2021-01-28T06:39:01.070" v="305" actId="20577"/>
          <ac:spMkLst>
            <pc:docMk/>
            <pc:sldMk cId="1216289924" sldId="322"/>
            <ac:spMk id="6" creationId="{FFE14C9D-F79A-42C0-87D5-7951E53F2573}"/>
          </ac:spMkLst>
        </pc:spChg>
        <pc:spChg chg="add mod">
          <ac:chgData name="Siniša ᵀᴴᴱ ᴼᴿᴵᴳᴵᴻᴬᴸ Wolfenstein" userId="215f646470bc261a" providerId="LiveId" clId="{9B7ED442-8EEE-4838-9984-8F3EFE852EC2}" dt="2021-01-28T07:09:01.429" v="452" actId="20577"/>
          <ac:spMkLst>
            <pc:docMk/>
            <pc:sldMk cId="1216289924" sldId="322"/>
            <ac:spMk id="7" creationId="{5F3A560B-0353-4510-81CA-3E3AD1579B94}"/>
          </ac:spMkLst>
        </pc:spChg>
        <pc:spChg chg="del">
          <ac:chgData name="Siniša ᵀᴴᴱ ᴼᴿᴵᴳᴵᴻᴬᴸ Wolfenstein" userId="215f646470bc261a" providerId="LiveId" clId="{9B7ED442-8EEE-4838-9984-8F3EFE852EC2}" dt="2021-01-27T10:25:50.158" v="16" actId="478"/>
          <ac:spMkLst>
            <pc:docMk/>
            <pc:sldMk cId="1216289924" sldId="322"/>
            <ac:spMk id="7" creationId="{7B8D2A5F-4DE3-48B8-B599-065B0FB02ED9}"/>
          </ac:spMkLst>
        </pc:spChg>
        <pc:spChg chg="add mod">
          <ac:chgData name="Siniša ᵀᴴᴱ ᴼᴿᴵᴳᴵᴻᴬᴸ Wolfenstein" userId="215f646470bc261a" providerId="LiveId" clId="{9B7ED442-8EEE-4838-9984-8F3EFE852EC2}" dt="2021-01-28T07:09:13.287" v="455" actId="20577"/>
          <ac:spMkLst>
            <pc:docMk/>
            <pc:sldMk cId="1216289924" sldId="322"/>
            <ac:spMk id="8" creationId="{642EB5A2-D09F-4246-B5BA-61E5BEB289F4}"/>
          </ac:spMkLst>
        </pc:spChg>
        <pc:spChg chg="del">
          <ac:chgData name="Siniša ᵀᴴᴱ ᴼᴿᴵᴳᴵᴻᴬᴸ Wolfenstein" userId="215f646470bc261a" providerId="LiveId" clId="{9B7ED442-8EEE-4838-9984-8F3EFE852EC2}" dt="2021-01-27T10:25:52.363" v="17" actId="478"/>
          <ac:spMkLst>
            <pc:docMk/>
            <pc:sldMk cId="1216289924" sldId="322"/>
            <ac:spMk id="8" creationId="{6FFA63F3-C074-44AB-B55C-7D5A41CE10AF}"/>
          </ac:spMkLst>
        </pc:spChg>
        <pc:spChg chg="del">
          <ac:chgData name="Siniša ᵀᴴᴱ ᴼᴿᴵᴳᴵᴻᴬᴸ Wolfenstein" userId="215f646470bc261a" providerId="LiveId" clId="{9B7ED442-8EEE-4838-9984-8F3EFE852EC2}" dt="2021-01-27T10:25:50.158" v="16" actId="478"/>
          <ac:spMkLst>
            <pc:docMk/>
            <pc:sldMk cId="1216289924" sldId="322"/>
            <ac:spMk id="9" creationId="{703EDD45-D9EB-40E2-BA25-1AD80FC3234F}"/>
          </ac:spMkLst>
        </pc:spChg>
        <pc:spChg chg="add mod">
          <ac:chgData name="Siniša ᵀᴴᴱ ᴼᴿᴵᴳᴵᴻᴬᴸ Wolfenstein" userId="215f646470bc261a" providerId="LiveId" clId="{9B7ED442-8EEE-4838-9984-8F3EFE852EC2}" dt="2021-01-28T07:09:24.518" v="460" actId="20577"/>
          <ac:spMkLst>
            <pc:docMk/>
            <pc:sldMk cId="1216289924" sldId="322"/>
            <ac:spMk id="9" creationId="{E4325EFE-FEA5-47C2-B1AE-8B6DA37841F3}"/>
          </ac:spMkLst>
        </pc:spChg>
        <pc:spChg chg="add mod">
          <ac:chgData name="Siniša ᵀᴴᴱ ᴼᴿᴵᴳᴵᴻᴬᴸ Wolfenstein" userId="215f646470bc261a" providerId="LiveId" clId="{9B7ED442-8EEE-4838-9984-8F3EFE852EC2}" dt="2021-01-28T07:28:16.708" v="1002" actId="14100"/>
          <ac:spMkLst>
            <pc:docMk/>
            <pc:sldMk cId="1216289924" sldId="322"/>
            <ac:spMk id="10" creationId="{51CD97CF-527D-458F-983F-FFD63A289A80}"/>
          </ac:spMkLst>
        </pc:spChg>
        <pc:spChg chg="del">
          <ac:chgData name="Siniša ᵀᴴᴱ ᴼᴿᴵᴳᴵᴻᴬᴸ Wolfenstein" userId="215f646470bc261a" providerId="LiveId" clId="{9B7ED442-8EEE-4838-9984-8F3EFE852EC2}" dt="2021-01-27T10:25:50.158" v="16" actId="478"/>
          <ac:spMkLst>
            <pc:docMk/>
            <pc:sldMk cId="1216289924" sldId="322"/>
            <ac:spMk id="10" creationId="{59E2540C-73F3-4F43-8477-7A3F55346277}"/>
          </ac:spMkLst>
        </pc:spChg>
        <pc:spChg chg="del">
          <ac:chgData name="Siniša ᵀᴴᴱ ᴼᴿᴵᴳᴵᴻᴬᴸ Wolfenstein" userId="215f646470bc261a" providerId="LiveId" clId="{9B7ED442-8EEE-4838-9984-8F3EFE852EC2}" dt="2021-01-27T10:25:50.158" v="16" actId="478"/>
          <ac:spMkLst>
            <pc:docMk/>
            <pc:sldMk cId="1216289924" sldId="322"/>
            <ac:spMk id="11" creationId="{3EB35042-E25F-4DBF-ACA9-57270D630A7D}"/>
          </ac:spMkLst>
        </pc:spChg>
        <pc:spChg chg="add mod">
          <ac:chgData name="Siniša ᵀᴴᴱ ᴼᴿᴵᴳᴵᴻᴬᴸ Wolfenstein" userId="215f646470bc261a" providerId="LiveId" clId="{9B7ED442-8EEE-4838-9984-8F3EFE852EC2}" dt="2021-01-28T07:09:42.166" v="475" actId="1035"/>
          <ac:spMkLst>
            <pc:docMk/>
            <pc:sldMk cId="1216289924" sldId="322"/>
            <ac:spMk id="11" creationId="{4243FD8C-1C8D-4A56-BFD1-D8A046B630EF}"/>
          </ac:spMkLst>
        </pc:spChg>
        <pc:spChg chg="add mod">
          <ac:chgData name="Siniša ᵀᴴᴱ ᴼᴿᴵᴳᴵᴻᴬᴸ Wolfenstein" userId="215f646470bc261a" providerId="LiveId" clId="{9B7ED442-8EEE-4838-9984-8F3EFE852EC2}" dt="2021-01-28T07:09:53.681" v="480" actId="1036"/>
          <ac:spMkLst>
            <pc:docMk/>
            <pc:sldMk cId="1216289924" sldId="322"/>
            <ac:spMk id="12" creationId="{0A0737B4-3094-432B-AB54-6DA3DFD38C3C}"/>
          </ac:spMkLst>
        </pc:spChg>
        <pc:spChg chg="del">
          <ac:chgData name="Siniša ᵀᴴᴱ ᴼᴿᴵᴳᴵᴻᴬᴸ Wolfenstein" userId="215f646470bc261a" providerId="LiveId" clId="{9B7ED442-8EEE-4838-9984-8F3EFE852EC2}" dt="2021-01-27T10:25:55.351" v="18" actId="478"/>
          <ac:spMkLst>
            <pc:docMk/>
            <pc:sldMk cId="1216289924" sldId="322"/>
            <ac:spMk id="12" creationId="{1052C528-EBDC-4316-8454-75049AF571D4}"/>
          </ac:spMkLst>
        </pc:spChg>
        <pc:spChg chg="add mod">
          <ac:chgData name="Siniša ᵀᴴᴱ ᴼᴿᴵᴳᴵᴻᴬᴸ Wolfenstein" userId="215f646470bc261a" providerId="LiveId" clId="{9B7ED442-8EEE-4838-9984-8F3EFE852EC2}" dt="2021-01-28T07:20:37.804" v="870" actId="1076"/>
          <ac:spMkLst>
            <pc:docMk/>
            <pc:sldMk cId="1216289924" sldId="322"/>
            <ac:spMk id="13" creationId="{587BCB74-7F9C-43B3-9FAB-D63CAD1D34F2}"/>
          </ac:spMkLst>
        </pc:spChg>
        <pc:spChg chg="mod">
          <ac:chgData name="Siniša ᵀᴴᴱ ᴼᴿᴵᴳᴵᴻᴬᴸ Wolfenstein" userId="215f646470bc261a" providerId="LiveId" clId="{9B7ED442-8EEE-4838-9984-8F3EFE852EC2}" dt="2021-01-28T07:20:45.148" v="871" actId="1076"/>
          <ac:spMkLst>
            <pc:docMk/>
            <pc:sldMk cId="1216289924" sldId="322"/>
            <ac:spMk id="15" creationId="{B6F6218F-B4B9-406F-B418-980485A9DCA8}"/>
          </ac:spMkLst>
        </pc:spChg>
        <pc:picChg chg="mod">
          <ac:chgData name="Siniša ᵀᴴᴱ ᴼᴿᴵᴳᴵᴻᴬᴸ Wolfenstein" userId="215f646470bc261a" providerId="LiveId" clId="{9B7ED442-8EEE-4838-9984-8F3EFE852EC2}" dt="2021-01-28T07:33:17.175" v="1257" actId="1076"/>
          <ac:picMkLst>
            <pc:docMk/>
            <pc:sldMk cId="1216289924" sldId="322"/>
            <ac:picMk id="2" creationId="{3C85C17C-2ED4-4E4F-A125-4D7A2CE46B84}"/>
          </ac:picMkLst>
        </pc:picChg>
        <pc:picChg chg="mod">
          <ac:chgData name="Siniša ᵀᴴᴱ ᴼᴿᴵᴳᴵᴻᴬᴸ Wolfenstein" userId="215f646470bc261a" providerId="LiveId" clId="{9B7ED442-8EEE-4838-9984-8F3EFE852EC2}" dt="2021-01-27T10:26:33.730" v="22" actId="14826"/>
          <ac:picMkLst>
            <pc:docMk/>
            <pc:sldMk cId="1216289924" sldId="322"/>
            <ac:picMk id="4" creationId="{1B2619D9-4F98-4A11-8FFE-57C7EB1F529A}"/>
          </ac:picMkLst>
        </pc:picChg>
      </pc:sldChg>
      <pc:sldChg chg="del">
        <pc:chgData name="Siniša ᵀᴴᴱ ᴼᴿᴵᴳᴵᴻᴬᴸ Wolfenstein" userId="215f646470bc261a" providerId="LiveId" clId="{9B7ED442-8EEE-4838-9984-8F3EFE852EC2}" dt="2021-01-27T10:26:07.627" v="21" actId="2696"/>
        <pc:sldMkLst>
          <pc:docMk/>
          <pc:sldMk cId="1307051177" sldId="398"/>
        </pc:sldMkLst>
      </pc:sldChg>
      <pc:sldChg chg="modSp ord">
        <pc:chgData name="Siniša ᵀᴴᴱ ᴼᴿᴵᴳᴵᴻᴬᴸ Wolfenstein" userId="215f646470bc261a" providerId="LiveId" clId="{9B7ED442-8EEE-4838-9984-8F3EFE852EC2}" dt="2021-01-28T08:53:51.618" v="2913" actId="20577"/>
        <pc:sldMkLst>
          <pc:docMk/>
          <pc:sldMk cId="3786226918" sldId="413"/>
        </pc:sldMkLst>
        <pc:spChg chg="mod">
          <ac:chgData name="Siniša ᵀᴴᴱ ᴼᴿᴵᴳᴵᴻᴬᴸ Wolfenstein" userId="215f646470bc261a" providerId="LiveId" clId="{9B7ED442-8EEE-4838-9984-8F3EFE852EC2}" dt="2021-01-28T08:53:51.618" v="2913" actId="20577"/>
          <ac:spMkLst>
            <pc:docMk/>
            <pc:sldMk cId="3786226918" sldId="413"/>
            <ac:spMk id="11" creationId="{7CCEC7B5-D29D-46AA-8AE6-04BF491DB084}"/>
          </ac:spMkLst>
        </pc:spChg>
      </pc:sldChg>
      <pc:sldChg chg="addSp delSp modSp ord delAnim modAnim">
        <pc:chgData name="Siniša ᵀᴴᴱ ᴼᴿᴵᴳᴵᴻᴬᴸ Wolfenstein" userId="215f646470bc261a" providerId="LiveId" clId="{9B7ED442-8EEE-4838-9984-8F3EFE852EC2}" dt="2021-01-28T07:24:15.283" v="909" actId="1076"/>
        <pc:sldMkLst>
          <pc:docMk/>
          <pc:sldMk cId="3028200427" sldId="414"/>
        </pc:sldMkLst>
        <pc:spChg chg="del">
          <ac:chgData name="Siniša ᵀᴴᴱ ᴼᴿᴵᴳᴵᴻᴬᴸ Wolfenstein" userId="215f646470bc261a" providerId="LiveId" clId="{9B7ED442-8EEE-4838-9984-8F3EFE852EC2}" dt="2021-01-28T07:14:00.708" v="580" actId="478"/>
          <ac:spMkLst>
            <pc:docMk/>
            <pc:sldMk cId="3028200427" sldId="414"/>
            <ac:spMk id="6" creationId="{576776CE-2B18-47FB-BCCF-C4331834C5F2}"/>
          </ac:spMkLst>
        </pc:spChg>
        <pc:spChg chg="add mod">
          <ac:chgData name="Siniša ᵀᴴᴱ ᴼᴿᴵᴳᴵᴻᴬᴸ Wolfenstein" userId="215f646470bc261a" providerId="LiveId" clId="{9B7ED442-8EEE-4838-9984-8F3EFE852EC2}" dt="2021-01-28T07:24:04.823" v="906" actId="1076"/>
          <ac:spMkLst>
            <pc:docMk/>
            <pc:sldMk cId="3028200427" sldId="414"/>
            <ac:spMk id="10" creationId="{1D26DAD7-215A-4ED8-A077-AECB8A0D7B6D}"/>
          </ac:spMkLst>
        </pc:spChg>
        <pc:spChg chg="mod">
          <ac:chgData name="Siniša ᵀᴴᴱ ᴼᴿᴵᴳᴵᴻᴬᴸ Wolfenstein" userId="215f646470bc261a" providerId="LiveId" clId="{9B7ED442-8EEE-4838-9984-8F3EFE852EC2}" dt="2021-01-28T07:23:20.174" v="884" actId="1076"/>
          <ac:spMkLst>
            <pc:docMk/>
            <pc:sldMk cId="3028200427" sldId="414"/>
            <ac:spMk id="15" creationId="{B6F6218F-B4B9-406F-B418-980485A9DCA8}"/>
          </ac:spMkLst>
        </pc:spChg>
        <pc:spChg chg="del">
          <ac:chgData name="Siniša ᵀᴴᴱ ᴼᴿᴵᴳᴵᴻᴬᴸ Wolfenstein" userId="215f646470bc261a" providerId="LiveId" clId="{9B7ED442-8EEE-4838-9984-8F3EFE852EC2}" dt="2021-01-28T07:14:03.061" v="581" actId="478"/>
          <ac:spMkLst>
            <pc:docMk/>
            <pc:sldMk cId="3028200427" sldId="414"/>
            <ac:spMk id="52" creationId="{6379FB11-751F-4F63-BA84-7FBD728A706B}"/>
          </ac:spMkLst>
        </pc:spChg>
        <pc:picChg chg="mod">
          <ac:chgData name="Siniša ᵀᴴᴱ ᴼᴿᴵᴳᴵᴻᴬᴸ Wolfenstein" userId="215f646470bc261a" providerId="LiveId" clId="{9B7ED442-8EEE-4838-9984-8F3EFE852EC2}" dt="2021-01-28T07:23:24.215" v="886" actId="1076"/>
          <ac:picMkLst>
            <pc:docMk/>
            <pc:sldMk cId="3028200427" sldId="414"/>
            <ac:picMk id="2" creationId="{3C85C17C-2ED4-4E4F-A125-4D7A2CE46B84}"/>
          </ac:picMkLst>
        </pc:picChg>
        <pc:picChg chg="del">
          <ac:chgData name="Siniša ᵀᴴᴱ ᴼᴿᴵᴳᴵᴻᴬᴸ Wolfenstein" userId="215f646470bc261a" providerId="LiveId" clId="{9B7ED442-8EEE-4838-9984-8F3EFE852EC2}" dt="2021-01-28T07:14:04.938" v="582" actId="478"/>
          <ac:picMkLst>
            <pc:docMk/>
            <pc:sldMk cId="3028200427" sldId="414"/>
            <ac:picMk id="3" creationId="{FD0EADC4-5A76-4A62-AB5B-8EE40C9495C2}"/>
          </ac:picMkLst>
        </pc:picChg>
        <pc:picChg chg="mod">
          <ac:chgData name="Siniša ᵀᴴᴱ ᴼᴿᴵᴳᴵᴻᴬᴸ Wolfenstein" userId="215f646470bc261a" providerId="LiveId" clId="{9B7ED442-8EEE-4838-9984-8F3EFE852EC2}" dt="2021-01-28T07:16:41.727" v="796" actId="14826"/>
          <ac:picMkLst>
            <pc:docMk/>
            <pc:sldMk cId="3028200427" sldId="414"/>
            <ac:picMk id="4" creationId="{1B2619D9-4F98-4A11-8FFE-57C7EB1F529A}"/>
          </ac:picMkLst>
        </pc:picChg>
        <pc:picChg chg="del">
          <ac:chgData name="Siniša ᵀᴴᴱ ᴼᴿᴵᴳᴵᴻᴬᴸ Wolfenstein" userId="215f646470bc261a" providerId="LiveId" clId="{9B7ED442-8EEE-4838-9984-8F3EFE852EC2}" dt="2021-01-28T07:14:06.127" v="583" actId="478"/>
          <ac:picMkLst>
            <pc:docMk/>
            <pc:sldMk cId="3028200427" sldId="414"/>
            <ac:picMk id="5" creationId="{CFB532EF-4781-4A8E-970C-204C852311A9}"/>
          </ac:picMkLst>
        </pc:picChg>
        <pc:picChg chg="add mod">
          <ac:chgData name="Siniša ᵀᴴᴱ ᴼᴿᴵᴳᴵᴻᴬᴸ Wolfenstein" userId="215f646470bc261a" providerId="LiveId" clId="{9B7ED442-8EEE-4838-9984-8F3EFE852EC2}" dt="2021-01-28T07:23:26.637" v="887" actId="1076"/>
          <ac:picMkLst>
            <pc:docMk/>
            <pc:sldMk cId="3028200427" sldId="414"/>
            <ac:picMk id="7" creationId="{8AFD0194-A829-4BDD-9B64-C5028401E15D}"/>
          </ac:picMkLst>
        </pc:picChg>
        <pc:picChg chg="add mod">
          <ac:chgData name="Siniša ᵀᴴᴱ ᴼᴿᴵᴳᴵᴻᴬᴸ Wolfenstein" userId="215f646470bc261a" providerId="LiveId" clId="{9B7ED442-8EEE-4838-9984-8F3EFE852EC2}" dt="2021-01-28T07:24:15.283" v="909" actId="1076"/>
          <ac:picMkLst>
            <pc:docMk/>
            <pc:sldMk cId="3028200427" sldId="414"/>
            <ac:picMk id="11" creationId="{1905BC75-27B8-41F7-B900-0C3292D9EED0}"/>
          </ac:picMkLst>
        </pc:picChg>
      </pc:sldChg>
      <pc:sldChg chg="addSp delSp modSp ord delAnim modAnim">
        <pc:chgData name="Siniša ᵀᴴᴱ ᴼᴿᴵᴳᴵᴻᴬᴸ Wolfenstein" userId="215f646470bc261a" providerId="LiveId" clId="{9B7ED442-8EEE-4838-9984-8F3EFE852EC2}" dt="2021-01-28T08:39:54.922" v="2692" actId="20577"/>
        <pc:sldMkLst>
          <pc:docMk/>
          <pc:sldMk cId="874063919" sldId="425"/>
        </pc:sldMkLst>
        <pc:spChg chg="mod">
          <ac:chgData name="Siniša ᵀᴴᴱ ᴼᴿᴵᴳᴵᴻᴬᴸ Wolfenstein" userId="215f646470bc261a" providerId="LiveId" clId="{9B7ED442-8EEE-4838-9984-8F3EFE852EC2}" dt="2021-01-28T08:35:53.702" v="2481" actId="20577"/>
          <ac:spMkLst>
            <pc:docMk/>
            <pc:sldMk cId="874063919" sldId="425"/>
            <ac:spMk id="3" creationId="{B7889F66-CCBB-4BC4-8656-0552E49AE557}"/>
          </ac:spMkLst>
        </pc:spChg>
        <pc:spChg chg="add mod">
          <ac:chgData name="Siniša ᵀᴴᴱ ᴼᴿᴵᴳᴵᴻᴬᴸ Wolfenstein" userId="215f646470bc261a" providerId="LiveId" clId="{9B7ED442-8EEE-4838-9984-8F3EFE852EC2}" dt="2021-01-28T08:39:27.302" v="2647" actId="114"/>
          <ac:spMkLst>
            <pc:docMk/>
            <pc:sldMk cId="874063919" sldId="425"/>
            <ac:spMk id="9" creationId="{70A50C61-3163-467B-950D-739853BFCADC}"/>
          </ac:spMkLst>
        </pc:spChg>
        <pc:spChg chg="add mod">
          <ac:chgData name="Siniša ᵀᴴᴱ ᴼᴿᴵᴳᴵᴻᴬᴸ Wolfenstein" userId="215f646470bc261a" providerId="LiveId" clId="{9B7ED442-8EEE-4838-9984-8F3EFE852EC2}" dt="2021-01-28T08:39:54.922" v="2692" actId="20577"/>
          <ac:spMkLst>
            <pc:docMk/>
            <pc:sldMk cId="874063919" sldId="425"/>
            <ac:spMk id="10" creationId="{71B600B3-2250-4685-BEBC-BB8377ED93D0}"/>
          </ac:spMkLst>
        </pc:spChg>
        <pc:spChg chg="mod">
          <ac:chgData name="Siniša ᵀᴴᴱ ᴼᴿᴵᴳᴵᴻᴬᴸ Wolfenstein" userId="215f646470bc261a" providerId="LiveId" clId="{9B7ED442-8EEE-4838-9984-8F3EFE852EC2}" dt="2021-01-28T08:37:45.218" v="2619" actId="1076"/>
          <ac:spMkLst>
            <pc:docMk/>
            <pc:sldMk cId="874063919" sldId="425"/>
            <ac:spMk id="15" creationId="{B6F6218F-B4B9-406F-B418-980485A9DCA8}"/>
          </ac:spMkLst>
        </pc:spChg>
        <pc:spChg chg="del">
          <ac:chgData name="Siniša ᵀᴴᴱ ᴼᴿᴵᴳᴵᴻᴬᴸ Wolfenstein" userId="215f646470bc261a" providerId="LiveId" clId="{9B7ED442-8EEE-4838-9984-8F3EFE852EC2}" dt="2021-01-28T08:36:01.094" v="2483" actId="478"/>
          <ac:spMkLst>
            <pc:docMk/>
            <pc:sldMk cId="874063919" sldId="425"/>
            <ac:spMk id="17" creationId="{CC896F76-5FB0-439D-970F-E5A79CCA4FC2}"/>
          </ac:spMkLst>
        </pc:spChg>
        <pc:spChg chg="del">
          <ac:chgData name="Siniša ᵀᴴᴱ ᴼᴿᴵᴳᴵᴻᴬᴸ Wolfenstein" userId="215f646470bc261a" providerId="LiveId" clId="{9B7ED442-8EEE-4838-9984-8F3EFE852EC2}" dt="2021-01-28T08:35:56.524" v="2482" actId="478"/>
          <ac:spMkLst>
            <pc:docMk/>
            <pc:sldMk cId="874063919" sldId="425"/>
            <ac:spMk id="19" creationId="{EE9DDC40-FFE4-437B-BEC1-5BDF18466948}"/>
          </ac:spMkLst>
        </pc:spChg>
        <pc:picChg chg="mod">
          <ac:chgData name="Siniša ᵀᴴᴱ ᴼᴿᴵᴳᴵᴻᴬᴸ Wolfenstein" userId="215f646470bc261a" providerId="LiveId" clId="{9B7ED442-8EEE-4838-9984-8F3EFE852EC2}" dt="2021-01-28T08:38:16.132" v="2622" actId="1076"/>
          <ac:picMkLst>
            <pc:docMk/>
            <pc:sldMk cId="874063919" sldId="425"/>
            <ac:picMk id="2" creationId="{3C85C17C-2ED4-4E4F-A125-4D7A2CE46B84}"/>
          </ac:picMkLst>
        </pc:picChg>
        <pc:picChg chg="mod">
          <ac:chgData name="Siniša ᵀᴴᴱ ᴼᴿᴵᴳᴵᴻᴬᴸ Wolfenstein" userId="215f646470bc261a" providerId="LiveId" clId="{9B7ED442-8EEE-4838-9984-8F3EFE852EC2}" dt="2021-01-28T08:36:11.546" v="2485" actId="14826"/>
          <ac:picMkLst>
            <pc:docMk/>
            <pc:sldMk cId="874063919" sldId="425"/>
            <ac:picMk id="4" creationId="{1B2619D9-4F98-4A11-8FFE-57C7EB1F529A}"/>
          </ac:picMkLst>
        </pc:picChg>
        <pc:picChg chg="add mod">
          <ac:chgData name="Siniša ᵀᴴᴱ ᴼᴿᴵᴳᴵᴻᴬᴸ Wolfenstein" userId="215f646470bc261a" providerId="LiveId" clId="{9B7ED442-8EEE-4838-9984-8F3EFE852EC2}" dt="2021-01-28T08:38:47.964" v="2624" actId="1076"/>
          <ac:picMkLst>
            <pc:docMk/>
            <pc:sldMk cId="874063919" sldId="425"/>
            <ac:picMk id="5" creationId="{53110DB5-77B9-4247-8FCF-C13B14CE1866}"/>
          </ac:picMkLst>
        </pc:picChg>
      </pc:sldChg>
      <pc:sldChg chg="del">
        <pc:chgData name="Siniša ᵀᴴᴱ ᴼᴿᴵᴳᴵᴻᴬᴸ Wolfenstein" userId="215f646470bc261a" providerId="LiveId" clId="{9B7ED442-8EEE-4838-9984-8F3EFE852EC2}" dt="2021-01-28T08:54:15.337" v="2915" actId="2696"/>
        <pc:sldMkLst>
          <pc:docMk/>
          <pc:sldMk cId="2820552510" sldId="426"/>
        </pc:sldMkLst>
      </pc:sldChg>
      <pc:sldChg chg="del">
        <pc:chgData name="Siniša ᵀᴴᴱ ᴼᴿᴵᴳᴵᴻᴬᴸ Wolfenstein" userId="215f646470bc261a" providerId="LiveId" clId="{9B7ED442-8EEE-4838-9984-8F3EFE852EC2}" dt="2021-01-28T08:54:16.599" v="2917" actId="2696"/>
        <pc:sldMkLst>
          <pc:docMk/>
          <pc:sldMk cId="2147856038" sldId="427"/>
        </pc:sldMkLst>
      </pc:sldChg>
      <pc:sldChg chg="addSp delSp modSp ord delAnim modAnim">
        <pc:chgData name="Siniša ᵀᴴᴱ ᴼᴿᴵᴳᴵᴻᴬᴸ Wolfenstein" userId="215f646470bc261a" providerId="LiveId" clId="{9B7ED442-8EEE-4838-9984-8F3EFE852EC2}" dt="2021-01-28T08:06:20.128" v="1668" actId="14826"/>
        <pc:sldMkLst>
          <pc:docMk/>
          <pc:sldMk cId="942110279" sldId="429"/>
        </pc:sldMkLst>
        <pc:spChg chg="mod">
          <ac:chgData name="Siniša ᵀᴴᴱ ᴼᴿᴵᴳᴵᴻᴬᴸ Wolfenstein" userId="215f646470bc261a" providerId="LiveId" clId="{9B7ED442-8EEE-4838-9984-8F3EFE852EC2}" dt="2021-01-28T08:03:15.123" v="1557" actId="20577"/>
          <ac:spMkLst>
            <pc:docMk/>
            <pc:sldMk cId="942110279" sldId="429"/>
            <ac:spMk id="5" creationId="{62F6632F-846C-4F02-B56B-82805BD5B26E}"/>
          </ac:spMkLst>
        </pc:spChg>
        <pc:spChg chg="mod">
          <ac:chgData name="Siniša ᵀᴴᴱ ᴼᴿᴵᴳᴵᴻᴬᴸ Wolfenstein" userId="215f646470bc261a" providerId="LiveId" clId="{9B7ED442-8EEE-4838-9984-8F3EFE852EC2}" dt="2021-01-28T08:04:40.873" v="1643" actId="1076"/>
          <ac:spMkLst>
            <pc:docMk/>
            <pc:sldMk cId="942110279" sldId="429"/>
            <ac:spMk id="6" creationId="{D59C0E6F-A8FA-4180-809C-0B238788105A}"/>
          </ac:spMkLst>
        </pc:spChg>
        <pc:spChg chg="del">
          <ac:chgData name="Siniša ᵀᴴᴱ ᴼᴿᴵᴳᴵᴻᴬᴸ Wolfenstein" userId="215f646470bc261a" providerId="LiveId" clId="{9B7ED442-8EEE-4838-9984-8F3EFE852EC2}" dt="2021-01-28T08:04:52.092" v="1645" actId="478"/>
          <ac:spMkLst>
            <pc:docMk/>
            <pc:sldMk cId="942110279" sldId="429"/>
            <ac:spMk id="8" creationId="{D67387BB-6208-48A8-80D0-939B4F7D87CB}"/>
          </ac:spMkLst>
        </pc:spChg>
        <pc:spChg chg="add mod">
          <ac:chgData name="Siniša ᵀᴴᴱ ᴼᴿᴵᴳᴵᴻᴬᴸ Wolfenstein" userId="215f646470bc261a" providerId="LiveId" clId="{9B7ED442-8EEE-4838-9984-8F3EFE852EC2}" dt="2021-01-28T08:05:06.142" v="1650" actId="20577"/>
          <ac:spMkLst>
            <pc:docMk/>
            <pc:sldMk cId="942110279" sldId="429"/>
            <ac:spMk id="9" creationId="{D20620AF-CBE8-402A-BEB8-5A4B0E09CADD}"/>
          </ac:spMkLst>
        </pc:spChg>
        <pc:spChg chg="add mod">
          <ac:chgData name="Siniša ᵀᴴᴱ ᴼᴿᴵᴳᴵᴻᴬᴸ Wolfenstein" userId="215f646470bc261a" providerId="LiveId" clId="{9B7ED442-8EEE-4838-9984-8F3EFE852EC2}" dt="2021-01-28T08:05:19.191" v="1653" actId="20577"/>
          <ac:spMkLst>
            <pc:docMk/>
            <pc:sldMk cId="942110279" sldId="429"/>
            <ac:spMk id="10" creationId="{22EAC4E6-2773-4268-B31A-96204FA626C8}"/>
          </ac:spMkLst>
        </pc:spChg>
        <pc:spChg chg="add mod">
          <ac:chgData name="Siniša ᵀᴴᴱ ᴼᴿᴵᴳᴵᴻᴬᴸ Wolfenstein" userId="215f646470bc261a" providerId="LiveId" clId="{9B7ED442-8EEE-4838-9984-8F3EFE852EC2}" dt="2021-01-28T08:05:27.687" v="1656" actId="1076"/>
          <ac:spMkLst>
            <pc:docMk/>
            <pc:sldMk cId="942110279" sldId="429"/>
            <ac:spMk id="11" creationId="{61E58F2F-8C9C-4FB3-A6B4-3B41153CB88E}"/>
          </ac:spMkLst>
        </pc:spChg>
        <pc:spChg chg="add mod">
          <ac:chgData name="Siniša ᵀᴴᴱ ᴼᴿᴵᴳᴵᴻᴬᴸ Wolfenstein" userId="215f646470bc261a" providerId="LiveId" clId="{9B7ED442-8EEE-4838-9984-8F3EFE852EC2}" dt="2021-01-28T08:05:35.896" v="1659" actId="20577"/>
          <ac:spMkLst>
            <pc:docMk/>
            <pc:sldMk cId="942110279" sldId="429"/>
            <ac:spMk id="12" creationId="{EB98F29C-74C7-482E-8AB9-DA7311664C05}"/>
          </ac:spMkLst>
        </pc:spChg>
        <pc:spChg chg="del">
          <ac:chgData name="Siniša ᵀᴴᴱ ᴼᴿᴵᴳᴵᴻᴬᴸ Wolfenstein" userId="215f646470bc261a" providerId="LiveId" clId="{9B7ED442-8EEE-4838-9984-8F3EFE852EC2}" dt="2021-01-28T08:04:53.827" v="1646" actId="478"/>
          <ac:spMkLst>
            <pc:docMk/>
            <pc:sldMk cId="942110279" sldId="429"/>
            <ac:spMk id="18" creationId="{A45BE7C7-6F95-402F-9A22-2106729563DC}"/>
          </ac:spMkLst>
        </pc:spChg>
        <pc:spChg chg="del">
          <ac:chgData name="Siniša ᵀᴴᴱ ᴼᴿᴵᴳᴵᴻᴬᴸ Wolfenstein" userId="215f646470bc261a" providerId="LiveId" clId="{9B7ED442-8EEE-4838-9984-8F3EFE852EC2}" dt="2021-01-28T08:04:56.458" v="1647" actId="478"/>
          <ac:spMkLst>
            <pc:docMk/>
            <pc:sldMk cId="942110279" sldId="429"/>
            <ac:spMk id="19" creationId="{FEB58FED-16BD-4137-BE40-5BFD118E26B0}"/>
          </ac:spMkLst>
        </pc:spChg>
        <pc:picChg chg="mod">
          <ac:chgData name="Siniša ᵀᴴᴱ ᴼᴿᴵᴳᴵᴻᴬᴸ Wolfenstein" userId="215f646470bc261a" providerId="LiveId" clId="{9B7ED442-8EEE-4838-9984-8F3EFE852EC2}" dt="2021-01-28T08:06:20.128" v="1668" actId="14826"/>
          <ac:picMkLst>
            <pc:docMk/>
            <pc:sldMk cId="942110279" sldId="429"/>
            <ac:picMk id="2" creationId="{364F0D10-6C93-4798-9B51-775114644404}"/>
          </ac:picMkLst>
        </pc:picChg>
        <pc:picChg chg="mod">
          <ac:chgData name="Siniša ᵀᴴᴱ ᴼᴿᴵᴳᴵᴻᴬᴸ Wolfenstein" userId="215f646470bc261a" providerId="LiveId" clId="{9B7ED442-8EEE-4838-9984-8F3EFE852EC2}" dt="2021-01-28T08:04:34.621" v="1642" actId="1076"/>
          <ac:picMkLst>
            <pc:docMk/>
            <pc:sldMk cId="942110279" sldId="429"/>
            <ac:picMk id="3" creationId="{DCB64642-CE4F-4D9C-A92A-9A8EF9D7D4F4}"/>
          </ac:picMkLst>
        </pc:picChg>
      </pc:sldChg>
      <pc:sldChg chg="addSp delSp modSp ord delAnim modAnim">
        <pc:chgData name="Siniša ᵀᴴᴱ ᴼᴿᴵᴳᴵᴻᴬᴸ Wolfenstein" userId="215f646470bc261a" providerId="LiveId" clId="{9B7ED442-8EEE-4838-9984-8F3EFE852EC2}" dt="2021-01-28T08:09:37.094" v="1753" actId="1076"/>
        <pc:sldMkLst>
          <pc:docMk/>
          <pc:sldMk cId="3339590900" sldId="436"/>
        </pc:sldMkLst>
        <pc:spChg chg="mod">
          <ac:chgData name="Siniša ᵀᴴᴱ ᴼᴿᴵᴳᴵᴻᴬᴸ Wolfenstein" userId="215f646470bc261a" providerId="LiveId" clId="{9B7ED442-8EEE-4838-9984-8F3EFE852EC2}" dt="2021-01-28T08:07:49.614" v="1738" actId="20577"/>
          <ac:spMkLst>
            <pc:docMk/>
            <pc:sldMk cId="3339590900" sldId="436"/>
            <ac:spMk id="15" creationId="{B6F6218F-B4B9-406F-B418-980485A9DCA8}"/>
          </ac:spMkLst>
        </pc:spChg>
        <pc:spChg chg="add mod">
          <ac:chgData name="Siniša ᵀᴴᴱ ᴼᴿᴵᴳᴵᴻᴬᴸ Wolfenstein" userId="215f646470bc261a" providerId="LiveId" clId="{9B7ED442-8EEE-4838-9984-8F3EFE852EC2}" dt="2021-01-28T08:09:37.094" v="1753" actId="1076"/>
          <ac:spMkLst>
            <pc:docMk/>
            <pc:sldMk cId="3339590900" sldId="436"/>
            <ac:spMk id="16" creationId="{486010EC-7B75-45E3-A7BA-28FE57B90CDB}"/>
          </ac:spMkLst>
        </pc:spChg>
        <pc:picChg chg="mod">
          <ac:chgData name="Siniša ᵀᴴᴱ ᴼᴿᴵᴳᴵᴻᴬᴸ Wolfenstein" userId="215f646470bc261a" providerId="LiveId" clId="{9B7ED442-8EEE-4838-9984-8F3EFE852EC2}" dt="2021-01-28T08:07:21.820" v="1674" actId="1076"/>
          <ac:picMkLst>
            <pc:docMk/>
            <pc:sldMk cId="3339590900" sldId="436"/>
            <ac:picMk id="2" creationId="{3C85C17C-2ED4-4E4F-A125-4D7A2CE46B84}"/>
          </ac:picMkLst>
        </pc:picChg>
        <pc:picChg chg="mod">
          <ac:chgData name="Siniša ᵀᴴᴱ ᴼᴿᴵᴳᴵᴻᴬᴸ Wolfenstein" userId="215f646470bc261a" providerId="LiveId" clId="{9B7ED442-8EEE-4838-9984-8F3EFE852EC2}" dt="2021-01-28T08:06:24.028" v="1669" actId="14826"/>
          <ac:picMkLst>
            <pc:docMk/>
            <pc:sldMk cId="3339590900" sldId="436"/>
            <ac:picMk id="4" creationId="{1B2619D9-4F98-4A11-8FFE-57C7EB1F529A}"/>
          </ac:picMkLst>
        </pc:picChg>
        <pc:picChg chg="del">
          <ac:chgData name="Siniša ᵀᴴᴱ ᴼᴿᴵᴳᴵᴻᴬᴸ Wolfenstein" userId="215f646470bc261a" providerId="LiveId" clId="{9B7ED442-8EEE-4838-9984-8F3EFE852EC2}" dt="2021-01-28T08:05:43.942" v="1661" actId="478"/>
          <ac:picMkLst>
            <pc:docMk/>
            <pc:sldMk cId="3339590900" sldId="436"/>
            <ac:picMk id="9" creationId="{4BFAEEDA-8079-44EA-9E98-129A009ED27F}"/>
          </ac:picMkLst>
        </pc:picChg>
        <pc:picChg chg="del">
          <ac:chgData name="Siniša ᵀᴴᴱ ᴼᴿᴵᴳᴵᴻᴬᴸ Wolfenstein" userId="215f646470bc261a" providerId="LiveId" clId="{9B7ED442-8EEE-4838-9984-8F3EFE852EC2}" dt="2021-01-28T08:05:44.665" v="1662" actId="478"/>
          <ac:picMkLst>
            <pc:docMk/>
            <pc:sldMk cId="3339590900" sldId="436"/>
            <ac:picMk id="10" creationId="{97B2D69A-AAF1-4C27-8271-0AFA382904FA}"/>
          </ac:picMkLst>
        </pc:picChg>
        <pc:picChg chg="del">
          <ac:chgData name="Siniša ᵀᴴᴱ ᴼᴿᴵᴳᴵᴻᴬᴸ Wolfenstein" userId="215f646470bc261a" providerId="LiveId" clId="{9B7ED442-8EEE-4838-9984-8F3EFE852EC2}" dt="2021-01-28T08:05:45.760" v="1663" actId="478"/>
          <ac:picMkLst>
            <pc:docMk/>
            <pc:sldMk cId="3339590900" sldId="436"/>
            <ac:picMk id="11" creationId="{59A722B7-D764-403A-B93F-EA85B01129FB}"/>
          </ac:picMkLst>
        </pc:picChg>
        <pc:picChg chg="del">
          <ac:chgData name="Siniša ᵀᴴᴱ ᴼᴿᴵᴳᴵᴻᴬᴸ Wolfenstein" userId="215f646470bc261a" providerId="LiveId" clId="{9B7ED442-8EEE-4838-9984-8F3EFE852EC2}" dt="2021-01-28T08:05:47.867" v="1666" actId="478"/>
          <ac:picMkLst>
            <pc:docMk/>
            <pc:sldMk cId="3339590900" sldId="436"/>
            <ac:picMk id="12" creationId="{267456FA-FB1F-489C-87F0-964D425B9424}"/>
          </ac:picMkLst>
        </pc:picChg>
        <pc:picChg chg="del">
          <ac:chgData name="Siniša ᵀᴴᴱ ᴼᴿᴵᴳᴵᴻᴬᴸ Wolfenstein" userId="215f646470bc261a" providerId="LiveId" clId="{9B7ED442-8EEE-4838-9984-8F3EFE852EC2}" dt="2021-01-28T08:05:47.319" v="1665" actId="478"/>
          <ac:picMkLst>
            <pc:docMk/>
            <pc:sldMk cId="3339590900" sldId="436"/>
            <ac:picMk id="13" creationId="{6B469B90-D034-400F-ADEF-67EF3166F26F}"/>
          </ac:picMkLst>
        </pc:picChg>
        <pc:picChg chg="del">
          <ac:chgData name="Siniša ᵀᴴᴱ ᴼᴿᴵᴳᴵᴻᴬᴸ Wolfenstein" userId="215f646470bc261a" providerId="LiveId" clId="{9B7ED442-8EEE-4838-9984-8F3EFE852EC2}" dt="2021-01-28T08:05:46.601" v="1664" actId="478"/>
          <ac:picMkLst>
            <pc:docMk/>
            <pc:sldMk cId="3339590900" sldId="436"/>
            <ac:picMk id="14" creationId="{2F182B7D-EF79-4D9C-9978-288DD44E7D69}"/>
          </ac:picMkLst>
        </pc:picChg>
      </pc:sldChg>
      <pc:sldChg chg="del">
        <pc:chgData name="Siniša ᵀᴴᴱ ᴼᴿᴵᴳᴵᴻᴬᴸ Wolfenstein" userId="215f646470bc261a" providerId="LiveId" clId="{9B7ED442-8EEE-4838-9984-8F3EFE852EC2}" dt="2021-01-28T08:54:14.449" v="2914" actId="2696"/>
        <pc:sldMkLst>
          <pc:docMk/>
          <pc:sldMk cId="796938664" sldId="437"/>
        </pc:sldMkLst>
      </pc:sldChg>
      <pc:sldChg chg="del">
        <pc:chgData name="Siniša ᵀᴴᴱ ᴼᴿᴵᴳᴵᴻᴬᴸ Wolfenstein" userId="215f646470bc261a" providerId="LiveId" clId="{9B7ED442-8EEE-4838-9984-8F3EFE852EC2}" dt="2021-01-28T08:54:15.934" v="2916" actId="2696"/>
        <pc:sldMkLst>
          <pc:docMk/>
          <pc:sldMk cId="71089174" sldId="438"/>
        </pc:sldMkLst>
      </pc:sldChg>
      <pc:sldChg chg="modSp del">
        <pc:chgData name="Siniša ᵀᴴᴱ ᴼᴿᴵᴳᴵᴻᴬᴸ Wolfenstein" userId="215f646470bc261a" providerId="LiveId" clId="{9B7ED442-8EEE-4838-9984-8F3EFE852EC2}" dt="2021-01-28T08:54:17.088" v="2918" actId="2696"/>
        <pc:sldMkLst>
          <pc:docMk/>
          <pc:sldMk cId="1326870478" sldId="439"/>
        </pc:sldMkLst>
        <pc:spChg chg="mod">
          <ac:chgData name="Siniša ᵀᴴᴱ ᴼᴿᴵᴳᴵᴻᴬᴸ Wolfenstein" userId="215f646470bc261a" providerId="LiveId" clId="{9B7ED442-8EEE-4838-9984-8F3EFE852EC2}" dt="2021-01-22T12:29:59.688" v="0" actId="20577"/>
          <ac:spMkLst>
            <pc:docMk/>
            <pc:sldMk cId="1326870478" sldId="439"/>
            <ac:spMk id="12" creationId="{8FF1A772-C411-46FB-AF28-31ACABA4720D}"/>
          </ac:spMkLst>
        </pc:spChg>
      </pc:sldChg>
      <pc:sldChg chg="addSp delSp modSp new add modAnim">
        <pc:chgData name="Siniša ᵀᴴᴱ ᴼᴿᴵᴳᴵᴻᴬᴸ Wolfenstein" userId="215f646470bc261a" providerId="LiveId" clId="{9B7ED442-8EEE-4838-9984-8F3EFE852EC2}" dt="2021-01-28T09:01:02.674" v="3212"/>
        <pc:sldMkLst>
          <pc:docMk/>
          <pc:sldMk cId="4110844333" sldId="440"/>
        </pc:sldMkLst>
        <pc:spChg chg="del">
          <ac:chgData name="Siniša ᵀᴴᴱ ᴼᴿᴵᴳᴵᴻᴬᴸ Wolfenstein" userId="215f646470bc261a" providerId="LiveId" clId="{9B7ED442-8EEE-4838-9984-8F3EFE852EC2}" dt="2021-01-28T07:08:32.905" v="441" actId="478"/>
          <ac:spMkLst>
            <pc:docMk/>
            <pc:sldMk cId="4110844333" sldId="440"/>
            <ac:spMk id="2" creationId="{501FCDDF-F00B-47D4-8911-33949CE2A173}"/>
          </ac:spMkLst>
        </pc:spChg>
        <pc:spChg chg="del">
          <ac:chgData name="Siniša ᵀᴴᴱ ᴼᴿᴵᴳᴵᴻᴬᴸ Wolfenstein" userId="215f646470bc261a" providerId="LiveId" clId="{9B7ED442-8EEE-4838-9984-8F3EFE852EC2}" dt="2021-01-28T07:08:34.128" v="442" actId="478"/>
          <ac:spMkLst>
            <pc:docMk/>
            <pc:sldMk cId="4110844333" sldId="440"/>
            <ac:spMk id="3" creationId="{65E9B552-9D8A-4A3B-A9A9-C456B5539672}"/>
          </ac:spMkLst>
        </pc:spChg>
        <pc:spChg chg="add mod">
          <ac:chgData name="Siniša ᵀᴴᴱ ᴼᴿᴵᴳᴵᴻᴬᴸ Wolfenstein" userId="215f646470bc261a" providerId="LiveId" clId="{9B7ED442-8EEE-4838-9984-8F3EFE852EC2}" dt="2021-01-28T08:49:37.463" v="2844" actId="5793"/>
          <ac:spMkLst>
            <pc:docMk/>
            <pc:sldMk cId="4110844333" sldId="440"/>
            <ac:spMk id="5" creationId="{783D1740-B6B9-40BC-9B71-74B5FADF9A5D}"/>
          </ac:spMkLst>
        </pc:spChg>
        <pc:spChg chg="add mod">
          <ac:chgData name="Siniša ᵀᴴᴱ ᴼᴿᴵᴳᴵᴻᴬᴸ Wolfenstein" userId="215f646470bc261a" providerId="LiveId" clId="{9B7ED442-8EEE-4838-9984-8F3EFE852EC2}" dt="2021-01-28T08:51:00.035" v="2869" actId="20577"/>
          <ac:spMkLst>
            <pc:docMk/>
            <pc:sldMk cId="4110844333" sldId="440"/>
            <ac:spMk id="6" creationId="{001D3F52-8779-4C7A-A001-775249ABAAD7}"/>
          </ac:spMkLst>
        </pc:spChg>
        <pc:picChg chg="add del">
          <ac:chgData name="Siniša ᵀᴴᴱ ᴼᴿᴵᴳᴵᴻᴬᴸ Wolfenstein" userId="215f646470bc261a" providerId="LiveId" clId="{9B7ED442-8EEE-4838-9984-8F3EFE852EC2}" dt="2021-01-28T08:47:39.212" v="2816" actId="478"/>
          <ac:picMkLst>
            <pc:docMk/>
            <pc:sldMk cId="4110844333" sldId="440"/>
            <ac:picMk id="4" creationId="{E58E03CB-836C-4554-885D-FAA267FBE9E2}"/>
          </ac:picMkLst>
        </pc:picChg>
        <pc:picChg chg="add mod">
          <ac:chgData name="Siniša ᵀᴴᴱ ᴼᴿᴵᴳᴵᴻᴬᴸ Wolfenstein" userId="215f646470bc261a" providerId="LiveId" clId="{9B7ED442-8EEE-4838-9984-8F3EFE852EC2}" dt="2021-01-28T08:52:00.514" v="2871" actId="1076"/>
          <ac:picMkLst>
            <pc:docMk/>
            <pc:sldMk cId="4110844333" sldId="440"/>
            <ac:picMk id="7" creationId="{1C81C61D-DFD5-48A0-947A-57FC1EACBB34}"/>
          </ac:picMkLst>
        </pc:picChg>
        <pc:picChg chg="add mod ord">
          <ac:chgData name="Siniša ᵀᴴᴱ ᴼᴿᴵᴳᴵᴻᴬᴸ Wolfenstein" userId="215f646470bc261a" providerId="LiveId" clId="{9B7ED442-8EEE-4838-9984-8F3EFE852EC2}" dt="2021-01-28T08:52:56.078" v="2876" actId="1076"/>
          <ac:picMkLst>
            <pc:docMk/>
            <pc:sldMk cId="4110844333" sldId="440"/>
            <ac:picMk id="8" creationId="{2A9DB745-3676-4F33-9426-BD502EAEA739}"/>
          </ac:picMkLst>
        </pc:picChg>
      </pc:sldChg>
      <pc:sldChg chg="addSp delSp modSp add delAnim modAnim">
        <pc:chgData name="Siniša ᵀᴴᴱ ᴼᴿᴵᴳᴵᴻᴬᴸ Wolfenstein" userId="215f646470bc261a" providerId="LiveId" clId="{9B7ED442-8EEE-4838-9984-8F3EFE852EC2}" dt="2021-01-28T08:58:29.831" v="3206"/>
        <pc:sldMkLst>
          <pc:docMk/>
          <pc:sldMk cId="1916693106" sldId="441"/>
        </pc:sldMkLst>
        <pc:spChg chg="add del">
          <ac:chgData name="Siniša ᵀᴴᴱ ᴼᴿᴵᴳᴵᴻᴬᴸ Wolfenstein" userId="215f646470bc261a" providerId="LiveId" clId="{9B7ED442-8EEE-4838-9984-8F3EFE852EC2}" dt="2021-01-28T07:23:44.852" v="889" actId="478"/>
          <ac:spMkLst>
            <pc:docMk/>
            <pc:sldMk cId="1916693106" sldId="441"/>
            <ac:spMk id="6" creationId="{6D048A7D-06E6-43E1-BE7F-5E6E961A147E}"/>
          </ac:spMkLst>
        </pc:spChg>
        <pc:spChg chg="add mod">
          <ac:chgData name="Siniša ᵀᴴᴱ ᴼᴿᴵᴳᴵᴻᴬᴸ Wolfenstein" userId="215f646470bc261a" providerId="LiveId" clId="{9B7ED442-8EEE-4838-9984-8F3EFE852EC2}" dt="2021-01-28T07:34:30.337" v="1266" actId="1037"/>
          <ac:spMkLst>
            <pc:docMk/>
            <pc:sldMk cId="1916693106" sldId="441"/>
            <ac:spMk id="8" creationId="{3BB7E711-2A32-4904-AAB2-15F26BD8D782}"/>
          </ac:spMkLst>
        </pc:spChg>
        <pc:spChg chg="add mod">
          <ac:chgData name="Siniša ᵀᴴᴱ ᴼᴿᴵᴳᴵᴻᴬᴸ Wolfenstein" userId="215f646470bc261a" providerId="LiveId" clId="{9B7ED442-8EEE-4838-9984-8F3EFE852EC2}" dt="2021-01-28T07:34:33.216" v="1269" actId="1036"/>
          <ac:spMkLst>
            <pc:docMk/>
            <pc:sldMk cId="1916693106" sldId="441"/>
            <ac:spMk id="9" creationId="{67FD0953-B93C-4B5A-A9F8-2BAF234EBB1F}"/>
          </ac:spMkLst>
        </pc:spChg>
        <pc:spChg chg="add mod">
          <ac:chgData name="Siniša ᵀᴴᴱ ᴼᴿᴵᴳᴵᴻᴬᴸ Wolfenstein" userId="215f646470bc261a" providerId="LiveId" clId="{9B7ED442-8EEE-4838-9984-8F3EFE852EC2}" dt="2021-01-28T07:34:36.630" v="1273" actId="1035"/>
          <ac:spMkLst>
            <pc:docMk/>
            <pc:sldMk cId="1916693106" sldId="441"/>
            <ac:spMk id="10" creationId="{4ACEC783-33B2-479A-B3DD-5F7E0E96D04B}"/>
          </ac:spMkLst>
        </pc:spChg>
        <pc:spChg chg="add mod">
          <ac:chgData name="Siniša ᵀᴴᴱ ᴼᴿᴵᴳᴵᴻᴬᴸ Wolfenstein" userId="215f646470bc261a" providerId="LiveId" clId="{9B7ED442-8EEE-4838-9984-8F3EFE852EC2}" dt="2021-01-28T07:34:40.419" v="1278" actId="1035"/>
          <ac:spMkLst>
            <pc:docMk/>
            <pc:sldMk cId="1916693106" sldId="441"/>
            <ac:spMk id="11" creationId="{A2CB1217-E577-452F-94FD-45F8C78AE822}"/>
          </ac:spMkLst>
        </pc:spChg>
        <pc:spChg chg="add mod">
          <ac:chgData name="Siniša ᵀᴴᴱ ᴼᴿᴵᴳᴵᴻᴬᴸ Wolfenstein" userId="215f646470bc261a" providerId="LiveId" clId="{9B7ED442-8EEE-4838-9984-8F3EFE852EC2}" dt="2021-01-28T07:34:45.614" v="1291" actId="1037"/>
          <ac:spMkLst>
            <pc:docMk/>
            <pc:sldMk cId="1916693106" sldId="441"/>
            <ac:spMk id="12" creationId="{0D91B7FD-530A-410D-8760-4DBB3730E09C}"/>
          </ac:spMkLst>
        </pc:spChg>
        <pc:spChg chg="add mod">
          <ac:chgData name="Siniša ᵀᴴᴱ ᴼᴿᴵᴳᴵᴻᴬᴸ Wolfenstein" userId="215f646470bc261a" providerId="LiveId" clId="{9B7ED442-8EEE-4838-9984-8F3EFE852EC2}" dt="2021-01-28T07:34:50.552" v="1297" actId="1037"/>
          <ac:spMkLst>
            <pc:docMk/>
            <pc:sldMk cId="1916693106" sldId="441"/>
            <ac:spMk id="13" creationId="{38D09150-4061-4B13-98B2-0CCCB1B09887}"/>
          </ac:spMkLst>
        </pc:spChg>
        <pc:spChg chg="add mod">
          <ac:chgData name="Siniša ᵀᴴᴱ ᴼᴿᴵᴳᴵᴻᴬᴸ Wolfenstein" userId="215f646470bc261a" providerId="LiveId" clId="{9B7ED442-8EEE-4838-9984-8F3EFE852EC2}" dt="2021-01-28T07:34:58.545" v="1326" actId="1038"/>
          <ac:spMkLst>
            <pc:docMk/>
            <pc:sldMk cId="1916693106" sldId="441"/>
            <ac:spMk id="14" creationId="{EBC0E1D9-B1A7-4BAD-9BD3-DA16BAE85DC9}"/>
          </ac:spMkLst>
        </pc:spChg>
        <pc:spChg chg="mod ord">
          <ac:chgData name="Siniša ᵀᴴᴱ ᴼᴿᴵᴳᴵᴻᴬᴸ Wolfenstein" userId="215f646470bc261a" providerId="LiveId" clId="{9B7ED442-8EEE-4838-9984-8F3EFE852EC2}" dt="2021-01-28T07:32:42.858" v="1254" actId="1038"/>
          <ac:spMkLst>
            <pc:docMk/>
            <pc:sldMk cId="1916693106" sldId="441"/>
            <ac:spMk id="15" creationId="{B6F6218F-B4B9-406F-B418-980485A9DCA8}"/>
          </ac:spMkLst>
        </pc:spChg>
        <pc:spChg chg="add mod">
          <ac:chgData name="Siniša ᵀᴴᴱ ᴼᴿᴵᴳᴵᴻᴬᴸ Wolfenstein" userId="215f646470bc261a" providerId="LiveId" clId="{9B7ED442-8EEE-4838-9984-8F3EFE852EC2}" dt="2021-01-28T07:35:01.988" v="1334" actId="1035"/>
          <ac:spMkLst>
            <pc:docMk/>
            <pc:sldMk cId="1916693106" sldId="441"/>
            <ac:spMk id="16" creationId="{F0F63B9F-8F68-486D-829E-1E392061EE1A}"/>
          </ac:spMkLst>
        </pc:spChg>
        <pc:spChg chg="add mod">
          <ac:chgData name="Siniša ᵀᴴᴱ ᴼᴿᴵᴳᴵᴻᴬᴸ Wolfenstein" userId="215f646470bc261a" providerId="LiveId" clId="{9B7ED442-8EEE-4838-9984-8F3EFE852EC2}" dt="2021-01-28T08:02:45.990" v="1553" actId="20577"/>
          <ac:spMkLst>
            <pc:docMk/>
            <pc:sldMk cId="1916693106" sldId="441"/>
            <ac:spMk id="17" creationId="{60F8AA9A-C35F-4E97-9D27-A96BB3D9CDB1}"/>
          </ac:spMkLst>
        </pc:spChg>
        <pc:picChg chg="mod">
          <ac:chgData name="Siniša ᵀᴴᴱ ᴼᴿᴵᴳᴵᴻᴬᴸ Wolfenstein" userId="215f646470bc261a" providerId="LiveId" clId="{9B7ED442-8EEE-4838-9984-8F3EFE852EC2}" dt="2021-01-28T07:34:21.733" v="1258" actId="14100"/>
          <ac:picMkLst>
            <pc:docMk/>
            <pc:sldMk cId="1916693106" sldId="441"/>
            <ac:picMk id="2" creationId="{3C85C17C-2ED4-4E4F-A125-4D7A2CE46B84}"/>
          </ac:picMkLst>
        </pc:picChg>
        <pc:picChg chg="add mod">
          <ac:chgData name="Siniša ᵀᴴᴱ ᴼᴿᴵᴳᴵᴻᴬᴸ Wolfenstein" userId="215f646470bc261a" providerId="LiveId" clId="{9B7ED442-8EEE-4838-9984-8F3EFE852EC2}" dt="2021-01-28T07:32:42.858" v="1254" actId="1038"/>
          <ac:picMkLst>
            <pc:docMk/>
            <pc:sldMk cId="1916693106" sldId="441"/>
            <ac:picMk id="3" creationId="{18990CCC-7DF8-420D-87C0-14A0D71A4492}"/>
          </ac:picMkLst>
        </pc:picChg>
        <pc:picChg chg="mod">
          <ac:chgData name="Siniša ᵀᴴᴱ ᴼᴿᴵᴳᴵᴻᴬᴸ Wolfenstein" userId="215f646470bc261a" providerId="LiveId" clId="{9B7ED442-8EEE-4838-9984-8F3EFE852EC2}" dt="2021-01-28T07:32:16.302" v="1093" actId="1076"/>
          <ac:picMkLst>
            <pc:docMk/>
            <pc:sldMk cId="1916693106" sldId="441"/>
            <ac:picMk id="4" creationId="{1B2619D9-4F98-4A11-8FFE-57C7EB1F529A}"/>
          </ac:picMkLst>
        </pc:picChg>
        <pc:picChg chg="add del mod">
          <ac:chgData name="Siniša ᵀᴴᴱ ᴼᴿᴵᴳᴵᴻᴬᴸ Wolfenstein" userId="215f646470bc261a" providerId="LiveId" clId="{9B7ED442-8EEE-4838-9984-8F3EFE852EC2}" dt="2021-01-28T07:24:08.341" v="907" actId="21"/>
          <ac:picMkLst>
            <pc:docMk/>
            <pc:sldMk cId="1916693106" sldId="441"/>
            <ac:picMk id="5" creationId="{B6185DBF-8537-4ED1-96FD-31B70C8819A5}"/>
          </ac:picMkLst>
        </pc:picChg>
      </pc:sldChg>
      <pc:sldChg chg="modSp add modAnim">
        <pc:chgData name="Siniša ᵀᴴᴱ ᴼᴿᴵᴳᴵᴻᴬᴸ Wolfenstein" userId="215f646470bc261a" providerId="LiveId" clId="{9B7ED442-8EEE-4838-9984-8F3EFE852EC2}" dt="2021-01-28T08:11:32.149" v="1795" actId="1036"/>
        <pc:sldMkLst>
          <pc:docMk/>
          <pc:sldMk cId="2010037116" sldId="442"/>
        </pc:sldMkLst>
        <pc:spChg chg="mod">
          <ac:chgData name="Siniša ᵀᴴᴱ ᴼᴿᴵᴳᴵᴻᴬᴸ Wolfenstein" userId="215f646470bc261a" providerId="LiveId" clId="{9B7ED442-8EEE-4838-9984-8F3EFE852EC2}" dt="2021-01-28T08:11:32.149" v="1795" actId="1036"/>
          <ac:spMkLst>
            <pc:docMk/>
            <pc:sldMk cId="2010037116" sldId="442"/>
            <ac:spMk id="15" creationId="{B6F6218F-B4B9-406F-B418-980485A9DCA8}"/>
          </ac:spMkLst>
        </pc:spChg>
        <pc:spChg chg="mod">
          <ac:chgData name="Siniša ᵀᴴᴱ ᴼᴿᴵᴳᴵᴻᴬᴸ Wolfenstein" userId="215f646470bc261a" providerId="LiveId" clId="{9B7ED442-8EEE-4838-9984-8F3EFE852EC2}" dt="2021-01-28T08:11:18.718" v="1789" actId="20577"/>
          <ac:spMkLst>
            <pc:docMk/>
            <pc:sldMk cId="2010037116" sldId="442"/>
            <ac:spMk id="16" creationId="{486010EC-7B75-45E3-A7BA-28FE57B90CDB}"/>
          </ac:spMkLst>
        </pc:spChg>
        <pc:picChg chg="mod">
          <ac:chgData name="Siniša ᵀᴴᴱ ᴼᴿᴵᴳᴵᴻᴬᴸ Wolfenstein" userId="215f646470bc261a" providerId="LiveId" clId="{9B7ED442-8EEE-4838-9984-8F3EFE852EC2}" dt="2021-01-28T08:11:25.886" v="1790" actId="1076"/>
          <ac:picMkLst>
            <pc:docMk/>
            <pc:sldMk cId="2010037116" sldId="442"/>
            <ac:picMk id="2" creationId="{3C85C17C-2ED4-4E4F-A125-4D7A2CE46B84}"/>
          </ac:picMkLst>
        </pc:picChg>
      </pc:sldChg>
      <pc:sldChg chg="delSp modSp add ord delAnim">
        <pc:chgData name="Siniša ᵀᴴᴱ ᴼᴿᴵᴳᴵᴻᴬᴸ Wolfenstein" userId="215f646470bc261a" providerId="LiveId" clId="{9B7ED442-8EEE-4838-9984-8F3EFE852EC2}" dt="2021-01-28T09:00:18.667" v="3211" actId="14826"/>
        <pc:sldMkLst>
          <pc:docMk/>
          <pc:sldMk cId="293067891" sldId="443"/>
        </pc:sldMkLst>
        <pc:spChg chg="mod">
          <ac:chgData name="Siniša ᵀᴴᴱ ᴼᴿᴵᴳᴵᴻᴬᴸ Wolfenstein" userId="215f646470bc261a" providerId="LiveId" clId="{9B7ED442-8EEE-4838-9984-8F3EFE852EC2}" dt="2021-01-28T08:55:01.343" v="2921" actId="20577"/>
          <ac:spMkLst>
            <pc:docMk/>
            <pc:sldMk cId="293067891" sldId="443"/>
            <ac:spMk id="5" creationId="{62F6632F-846C-4F02-B56B-82805BD5B26E}"/>
          </ac:spMkLst>
        </pc:spChg>
        <pc:spChg chg="mod">
          <ac:chgData name="Siniša ᵀᴴᴱ ᴼᴿᴵᴳᴵᴻᴬᴸ Wolfenstein" userId="215f646470bc261a" providerId="LiveId" clId="{9B7ED442-8EEE-4838-9984-8F3EFE852EC2}" dt="2021-01-28T08:57:35.955" v="3205" actId="14100"/>
          <ac:spMkLst>
            <pc:docMk/>
            <pc:sldMk cId="293067891" sldId="443"/>
            <ac:spMk id="6" creationId="{D59C0E6F-A8FA-4180-809C-0B238788105A}"/>
          </ac:spMkLst>
        </pc:spChg>
        <pc:spChg chg="del">
          <ac:chgData name="Siniša ᵀᴴᴱ ᴼᴿᴵᴳᴵᴻᴬᴸ Wolfenstein" userId="215f646470bc261a" providerId="LiveId" clId="{9B7ED442-8EEE-4838-9984-8F3EFE852EC2}" dt="2021-01-28T08:54:34.509" v="2919" actId="478"/>
          <ac:spMkLst>
            <pc:docMk/>
            <pc:sldMk cId="293067891" sldId="443"/>
            <ac:spMk id="11" creationId="{AB74FFED-5767-473A-8139-086302FC1BD4}"/>
          </ac:spMkLst>
        </pc:spChg>
        <pc:spChg chg="del">
          <ac:chgData name="Siniša ᵀᴴᴱ ᴼᴿᴵᴳᴵᴻᴬᴸ Wolfenstein" userId="215f646470bc261a" providerId="LiveId" clId="{9B7ED442-8EEE-4838-9984-8F3EFE852EC2}" dt="2021-01-28T08:55:09.901" v="2924" actId="478"/>
          <ac:spMkLst>
            <pc:docMk/>
            <pc:sldMk cId="293067891" sldId="443"/>
            <ac:spMk id="18" creationId="{1051E621-E053-47F7-8F25-E71BCCC654E9}"/>
          </ac:spMkLst>
        </pc:spChg>
        <pc:spChg chg="del">
          <ac:chgData name="Siniša ᵀᴴᴱ ᴼᴿᴵᴳᴵᴻᴬᴸ Wolfenstein" userId="215f646470bc261a" providerId="LiveId" clId="{9B7ED442-8EEE-4838-9984-8F3EFE852EC2}" dt="2021-01-28T08:55:11.387" v="2925" actId="478"/>
          <ac:spMkLst>
            <pc:docMk/>
            <pc:sldMk cId="293067891" sldId="443"/>
            <ac:spMk id="20" creationId="{D6D771C3-6F7A-4B71-A5E9-F357AA3E11BE}"/>
          </ac:spMkLst>
        </pc:spChg>
        <pc:spChg chg="del">
          <ac:chgData name="Siniša ᵀᴴᴱ ᴼᴿᴵᴳᴵᴻᴬᴸ Wolfenstein" userId="215f646470bc261a" providerId="LiveId" clId="{9B7ED442-8EEE-4838-9984-8F3EFE852EC2}" dt="2021-01-28T08:55:13.113" v="2926" actId="478"/>
          <ac:spMkLst>
            <pc:docMk/>
            <pc:sldMk cId="293067891" sldId="443"/>
            <ac:spMk id="31" creationId="{C18134F3-2AA4-46A8-B1B6-B0DA3AC9A171}"/>
          </ac:spMkLst>
        </pc:spChg>
        <pc:spChg chg="del">
          <ac:chgData name="Siniša ᵀᴴᴱ ᴼᴿᴵᴳᴵᴻᴬᴸ Wolfenstein" userId="215f646470bc261a" providerId="LiveId" clId="{9B7ED442-8EEE-4838-9984-8F3EFE852EC2}" dt="2021-01-28T08:55:07.929" v="2923" actId="478"/>
          <ac:spMkLst>
            <pc:docMk/>
            <pc:sldMk cId="293067891" sldId="443"/>
            <ac:spMk id="33" creationId="{23ED0254-053D-4577-92C4-FEDD0194B803}"/>
          </ac:spMkLst>
        </pc:spChg>
        <pc:spChg chg="del">
          <ac:chgData name="Siniša ᵀᴴᴱ ᴼᴿᴵᴳᴵᴻᴬᴸ Wolfenstein" userId="215f646470bc261a" providerId="LiveId" clId="{9B7ED442-8EEE-4838-9984-8F3EFE852EC2}" dt="2021-01-28T08:55:15.767" v="2927" actId="478"/>
          <ac:spMkLst>
            <pc:docMk/>
            <pc:sldMk cId="293067891" sldId="443"/>
            <ac:spMk id="35" creationId="{E756A14C-DA7A-4B19-A988-DF8B3E3431C4}"/>
          </ac:spMkLst>
        </pc:spChg>
        <pc:picChg chg="mod">
          <ac:chgData name="Siniša ᵀᴴᴱ ᴼᴿᴵᴳᴵᴻᴬᴸ Wolfenstein" userId="215f646470bc261a" providerId="LiveId" clId="{9B7ED442-8EEE-4838-9984-8F3EFE852EC2}" dt="2021-01-28T09:00:18.667" v="3211" actId="14826"/>
          <ac:picMkLst>
            <pc:docMk/>
            <pc:sldMk cId="293067891" sldId="443"/>
            <ac:picMk id="2" creationId="{364F0D10-6C93-4798-9B51-775114644404}"/>
          </ac:picMkLst>
        </pc:picChg>
        <pc:picChg chg="mod">
          <ac:chgData name="Siniša ᵀᴴᴱ ᴼᴿᴵᴳᴵᴻᴬᴸ Wolfenstein" userId="215f646470bc261a" providerId="LiveId" clId="{9B7ED442-8EEE-4838-9984-8F3EFE852EC2}" dt="2021-01-28T08:55:44.512" v="2930" actId="14100"/>
          <ac:picMkLst>
            <pc:docMk/>
            <pc:sldMk cId="293067891" sldId="443"/>
            <ac:picMk id="3" creationId="{DCB64642-CE4F-4D9C-A92A-9A8EF9D7D4F4}"/>
          </ac:picMkLst>
        </pc:picChg>
      </pc:sldChg>
      <pc:sldChg chg="addSp delSp modSp add delAnim modAnim">
        <pc:chgData name="Siniša ᵀᴴᴱ ᴼᴿᴵᴳᴵᴻᴬᴸ Wolfenstein" userId="215f646470bc261a" providerId="LiveId" clId="{9B7ED442-8EEE-4838-9984-8F3EFE852EC2}" dt="2021-01-28T08:20:18.189" v="2087" actId="1036"/>
        <pc:sldMkLst>
          <pc:docMk/>
          <pc:sldMk cId="3235672033" sldId="444"/>
        </pc:sldMkLst>
        <pc:spChg chg="mod">
          <ac:chgData name="Siniša ᵀᴴᴱ ᴼᴿᴵᴳᴵᴻᴬᴸ Wolfenstein" userId="215f646470bc261a" providerId="LiveId" clId="{9B7ED442-8EEE-4838-9984-8F3EFE852EC2}" dt="2021-01-28T08:19:00.640" v="2071" actId="20577"/>
          <ac:spMkLst>
            <pc:docMk/>
            <pc:sldMk cId="3235672033" sldId="444"/>
            <ac:spMk id="15" creationId="{B6F6218F-B4B9-406F-B418-980485A9DCA8}"/>
          </ac:spMkLst>
        </pc:spChg>
        <pc:spChg chg="del">
          <ac:chgData name="Siniša ᵀᴴᴱ ᴼᴿᴵᴳᴵᴻᴬᴸ Wolfenstein" userId="215f646470bc261a" providerId="LiveId" clId="{9B7ED442-8EEE-4838-9984-8F3EFE852EC2}" dt="2021-01-28T08:19:03.744" v="2072" actId="478"/>
          <ac:spMkLst>
            <pc:docMk/>
            <pc:sldMk cId="3235672033" sldId="444"/>
            <ac:spMk id="16" creationId="{486010EC-7B75-45E3-A7BA-28FE57B90CDB}"/>
          </ac:spMkLst>
        </pc:spChg>
        <pc:picChg chg="mod">
          <ac:chgData name="Siniša ᵀᴴᴱ ᴼᴿᴵᴳᴵᴻᴬᴸ Wolfenstein" userId="215f646470bc261a" providerId="LiveId" clId="{9B7ED442-8EEE-4838-9984-8F3EFE852EC2}" dt="2021-01-28T08:19:36.644" v="2076" actId="14100"/>
          <ac:picMkLst>
            <pc:docMk/>
            <pc:sldMk cId="3235672033" sldId="444"/>
            <ac:picMk id="2" creationId="{3C85C17C-2ED4-4E4F-A125-4D7A2CE46B84}"/>
          </ac:picMkLst>
        </pc:picChg>
        <pc:picChg chg="mod">
          <ac:chgData name="Siniša ᵀᴴᴱ ᴼᴿᴵᴳᴵᴻᴬᴸ Wolfenstein" userId="215f646470bc261a" providerId="LiveId" clId="{9B7ED442-8EEE-4838-9984-8F3EFE852EC2}" dt="2021-01-28T08:13:44.998" v="1804" actId="14826"/>
          <ac:picMkLst>
            <pc:docMk/>
            <pc:sldMk cId="3235672033" sldId="444"/>
            <ac:picMk id="4" creationId="{1B2619D9-4F98-4A11-8FFE-57C7EB1F529A}"/>
          </ac:picMkLst>
        </pc:picChg>
        <pc:picChg chg="add mod">
          <ac:chgData name="Siniša ᵀᴴᴱ ᴼᴿᴵᴳᴵᴻᴬᴸ Wolfenstein" userId="215f646470bc261a" providerId="LiveId" clId="{9B7ED442-8EEE-4838-9984-8F3EFE852EC2}" dt="2021-01-28T08:20:18.189" v="2087" actId="1036"/>
          <ac:picMkLst>
            <pc:docMk/>
            <pc:sldMk cId="3235672033" sldId="444"/>
            <ac:picMk id="6" creationId="{B0A58882-69D3-42BA-BE19-1E6DCB82E174}"/>
          </ac:picMkLst>
        </pc:picChg>
      </pc:sldChg>
      <pc:sldChg chg="addSp delSp modSp add delAnim modAnim">
        <pc:chgData name="Siniša ᵀᴴᴱ ᴼᴿᴵᴳᴵᴻᴬᴸ Wolfenstein" userId="215f646470bc261a" providerId="LiveId" clId="{9B7ED442-8EEE-4838-9984-8F3EFE852EC2}" dt="2021-01-28T09:00:14.854" v="3210" actId="14826"/>
        <pc:sldMkLst>
          <pc:docMk/>
          <pc:sldMk cId="2259223000" sldId="445"/>
        </pc:sldMkLst>
        <pc:spChg chg="mod">
          <ac:chgData name="Siniša ᵀᴴᴱ ᴼᴿᴵᴳᴵᴻᴬᴸ Wolfenstein" userId="215f646470bc261a" providerId="LiveId" clId="{9B7ED442-8EEE-4838-9984-8F3EFE852EC2}" dt="2021-01-28T08:21:15.930" v="2089" actId="20577"/>
          <ac:spMkLst>
            <pc:docMk/>
            <pc:sldMk cId="2259223000" sldId="445"/>
            <ac:spMk id="5" creationId="{62F6632F-846C-4F02-B56B-82805BD5B26E}"/>
          </ac:spMkLst>
        </pc:spChg>
        <pc:spChg chg="mod">
          <ac:chgData name="Siniša ᵀᴴᴱ ᴼᴿᴵᴳᴵᴻᴬᴸ Wolfenstein" userId="215f646470bc261a" providerId="LiveId" clId="{9B7ED442-8EEE-4838-9984-8F3EFE852EC2}" dt="2021-01-28T08:22:39.164" v="2149" actId="14100"/>
          <ac:spMkLst>
            <pc:docMk/>
            <pc:sldMk cId="2259223000" sldId="445"/>
            <ac:spMk id="6" creationId="{D59C0E6F-A8FA-4180-809C-0B238788105A}"/>
          </ac:spMkLst>
        </pc:spChg>
        <pc:spChg chg="del">
          <ac:chgData name="Siniša ᵀᴴᴱ ᴼᴿᴵᴳᴵᴻᴬᴸ Wolfenstein" userId="215f646470bc261a" providerId="LiveId" clId="{9B7ED442-8EEE-4838-9984-8F3EFE852EC2}" dt="2021-01-28T08:21:40.177" v="2090" actId="478"/>
          <ac:spMkLst>
            <pc:docMk/>
            <pc:sldMk cId="2259223000" sldId="445"/>
            <ac:spMk id="9" creationId="{D20620AF-CBE8-402A-BEB8-5A4B0E09CADD}"/>
          </ac:spMkLst>
        </pc:spChg>
        <pc:spChg chg="del">
          <ac:chgData name="Siniša ᵀᴴᴱ ᴼᴿᴵᴳᴵᴻᴬᴸ Wolfenstein" userId="215f646470bc261a" providerId="LiveId" clId="{9B7ED442-8EEE-4838-9984-8F3EFE852EC2}" dt="2021-01-28T08:21:40.177" v="2090" actId="478"/>
          <ac:spMkLst>
            <pc:docMk/>
            <pc:sldMk cId="2259223000" sldId="445"/>
            <ac:spMk id="10" creationId="{22EAC4E6-2773-4268-B31A-96204FA626C8}"/>
          </ac:spMkLst>
        </pc:spChg>
        <pc:spChg chg="del">
          <ac:chgData name="Siniša ᵀᴴᴱ ᴼᴿᴵᴳᴵᴻᴬᴸ Wolfenstein" userId="215f646470bc261a" providerId="LiveId" clId="{9B7ED442-8EEE-4838-9984-8F3EFE852EC2}" dt="2021-01-28T08:21:40.177" v="2090" actId="478"/>
          <ac:spMkLst>
            <pc:docMk/>
            <pc:sldMk cId="2259223000" sldId="445"/>
            <ac:spMk id="11" creationId="{61E58F2F-8C9C-4FB3-A6B4-3B41153CB88E}"/>
          </ac:spMkLst>
        </pc:spChg>
        <pc:spChg chg="del">
          <ac:chgData name="Siniša ᵀᴴᴱ ᴼᴿᴵᴳᴵᴻᴬᴸ Wolfenstein" userId="215f646470bc261a" providerId="LiveId" clId="{9B7ED442-8EEE-4838-9984-8F3EFE852EC2}" dt="2021-01-28T08:21:40.177" v="2090" actId="478"/>
          <ac:spMkLst>
            <pc:docMk/>
            <pc:sldMk cId="2259223000" sldId="445"/>
            <ac:spMk id="12" creationId="{EB98F29C-74C7-482E-8AB9-DA7311664C05}"/>
          </ac:spMkLst>
        </pc:spChg>
        <pc:spChg chg="add mod">
          <ac:chgData name="Siniša ᵀᴴᴱ ᴼᴿᴵᴳᴵᴻᴬᴸ Wolfenstein" userId="215f646470bc261a" providerId="LiveId" clId="{9B7ED442-8EEE-4838-9984-8F3EFE852EC2}" dt="2021-01-28T08:23:50.381" v="2161" actId="20577"/>
          <ac:spMkLst>
            <pc:docMk/>
            <pc:sldMk cId="2259223000" sldId="445"/>
            <ac:spMk id="13" creationId="{8820E769-9E48-4C16-8332-3A0CCA031586}"/>
          </ac:spMkLst>
        </pc:spChg>
        <pc:spChg chg="add mod">
          <ac:chgData name="Siniša ᵀᴴᴱ ᴼᴿᴵᴳᴵᴻᴬᴸ Wolfenstein" userId="215f646470bc261a" providerId="LiveId" clId="{9B7ED442-8EEE-4838-9984-8F3EFE852EC2}" dt="2021-01-28T08:24:00.398" v="2168" actId="1076"/>
          <ac:spMkLst>
            <pc:docMk/>
            <pc:sldMk cId="2259223000" sldId="445"/>
            <ac:spMk id="14" creationId="{5FE85A92-BBDA-485D-A9C5-09E1081B0500}"/>
          </ac:spMkLst>
        </pc:spChg>
        <pc:spChg chg="add mod">
          <ac:chgData name="Siniša ᵀᴴᴱ ᴼᴿᴵᴳᴵᴻᴬᴸ Wolfenstein" userId="215f646470bc261a" providerId="LiveId" clId="{9B7ED442-8EEE-4838-9984-8F3EFE852EC2}" dt="2021-01-28T08:24:11.626" v="2182" actId="20577"/>
          <ac:spMkLst>
            <pc:docMk/>
            <pc:sldMk cId="2259223000" sldId="445"/>
            <ac:spMk id="15" creationId="{26AE5D27-541F-46A5-8F72-FA96BC31CED5}"/>
          </ac:spMkLst>
        </pc:spChg>
        <pc:spChg chg="add mod">
          <ac:chgData name="Siniša ᵀᴴᴱ ᴼᴿᴵᴳᴵᴻᴬᴸ Wolfenstein" userId="215f646470bc261a" providerId="LiveId" clId="{9B7ED442-8EEE-4838-9984-8F3EFE852EC2}" dt="2021-01-28T08:24:48.934" v="2193" actId="20577"/>
          <ac:spMkLst>
            <pc:docMk/>
            <pc:sldMk cId="2259223000" sldId="445"/>
            <ac:spMk id="16" creationId="{B8BDC823-D591-4B53-8234-8BC9C833F30A}"/>
          </ac:spMkLst>
        </pc:spChg>
        <pc:spChg chg="add mod">
          <ac:chgData name="Siniša ᵀᴴᴱ ᴼᴿᴵᴳᴵᴻᴬᴸ Wolfenstein" userId="215f646470bc261a" providerId="LiveId" clId="{9B7ED442-8EEE-4838-9984-8F3EFE852EC2}" dt="2021-01-28T08:24:57.887" v="2204" actId="20577"/>
          <ac:spMkLst>
            <pc:docMk/>
            <pc:sldMk cId="2259223000" sldId="445"/>
            <ac:spMk id="17" creationId="{DDD5DAB0-DBF9-455E-A7EB-787F79D50B6A}"/>
          </ac:spMkLst>
        </pc:spChg>
        <pc:spChg chg="add mod">
          <ac:chgData name="Siniša ᵀᴴᴱ ᴼᴿᴵᴳᴵᴻᴬᴸ Wolfenstein" userId="215f646470bc261a" providerId="LiveId" clId="{9B7ED442-8EEE-4838-9984-8F3EFE852EC2}" dt="2021-01-28T08:25:09.956" v="2215" actId="20577"/>
          <ac:spMkLst>
            <pc:docMk/>
            <pc:sldMk cId="2259223000" sldId="445"/>
            <ac:spMk id="18" creationId="{597300E4-7C6A-4419-9456-991ED54321C3}"/>
          </ac:spMkLst>
        </pc:spChg>
        <pc:spChg chg="add mod">
          <ac:chgData name="Siniša ᵀᴴᴱ ᴼᴿᴵᴳᴵᴻᴬᴸ Wolfenstein" userId="215f646470bc261a" providerId="LiveId" clId="{9B7ED442-8EEE-4838-9984-8F3EFE852EC2}" dt="2021-01-28T08:25:23.678" v="2226" actId="20577"/>
          <ac:spMkLst>
            <pc:docMk/>
            <pc:sldMk cId="2259223000" sldId="445"/>
            <ac:spMk id="19" creationId="{2E20A266-F579-4003-A722-8B7324DC641A}"/>
          </ac:spMkLst>
        </pc:spChg>
        <pc:spChg chg="add mod">
          <ac:chgData name="Siniša ᵀᴴᴱ ᴼᴿᴵᴳᴵᴻᴬᴸ Wolfenstein" userId="215f646470bc261a" providerId="LiveId" clId="{9B7ED442-8EEE-4838-9984-8F3EFE852EC2}" dt="2021-01-28T08:35:10.630" v="2479" actId="14100"/>
          <ac:spMkLst>
            <pc:docMk/>
            <pc:sldMk cId="2259223000" sldId="445"/>
            <ac:spMk id="20" creationId="{DD2C148A-6F13-410D-8C63-4B666EEB3559}"/>
          </ac:spMkLst>
        </pc:spChg>
        <pc:picChg chg="mod">
          <ac:chgData name="Siniša ᵀᴴᴱ ᴼᴿᴵᴳᴵᴻᴬᴸ Wolfenstein" userId="215f646470bc261a" providerId="LiveId" clId="{9B7ED442-8EEE-4838-9984-8F3EFE852EC2}" dt="2021-01-28T09:00:14.854" v="3210" actId="14826"/>
          <ac:picMkLst>
            <pc:docMk/>
            <pc:sldMk cId="2259223000" sldId="445"/>
            <ac:picMk id="2" creationId="{364F0D10-6C93-4798-9B51-775114644404}"/>
          </ac:picMkLst>
        </pc:picChg>
        <pc:picChg chg="mod">
          <ac:chgData name="Siniša ᵀᴴᴱ ᴼᴿᴵᴳᴵᴻᴬᴸ Wolfenstein" userId="215f646470bc261a" providerId="LiveId" clId="{9B7ED442-8EEE-4838-9984-8F3EFE852EC2}" dt="2021-01-28T08:21:54.228" v="2094" actId="1076"/>
          <ac:picMkLst>
            <pc:docMk/>
            <pc:sldMk cId="2259223000" sldId="445"/>
            <ac:picMk id="3" creationId="{DCB64642-CE4F-4D9C-A92A-9A8EF9D7D4F4}"/>
          </ac:picMkLst>
        </pc:picChg>
      </pc:sldChg>
      <pc:sldChg chg="addSp delSp modSp add delAnim modAnim">
        <pc:chgData name="Siniša ᵀᴴᴱ ᴼᴿᴵᴳᴵᴻᴬᴸ Wolfenstein" userId="215f646470bc261a" providerId="LiveId" clId="{9B7ED442-8EEE-4838-9984-8F3EFE852EC2}" dt="2021-01-28T08:44:16.383" v="2808" actId="1076"/>
        <pc:sldMkLst>
          <pc:docMk/>
          <pc:sldMk cId="588847461" sldId="446"/>
        </pc:sldMkLst>
        <pc:spChg chg="add mod">
          <ac:chgData name="Siniša ᵀᴴᴱ ᴼᴿᴵᴳᴵᴻᴬᴸ Wolfenstein" userId="215f646470bc261a" providerId="LiveId" clId="{9B7ED442-8EEE-4838-9984-8F3EFE852EC2}" dt="2021-01-28T08:42:34.558" v="2777" actId="1076"/>
          <ac:spMkLst>
            <pc:docMk/>
            <pc:sldMk cId="588847461" sldId="446"/>
            <ac:spMk id="6" creationId="{6D30239A-BF3D-4609-90BC-9C28B6592209}"/>
          </ac:spMkLst>
        </pc:spChg>
        <pc:spChg chg="add mod">
          <ac:chgData name="Siniša ᵀᴴᴱ ᴼᴿᴵᴳᴵᴻᴬᴸ Wolfenstein" userId="215f646470bc261a" providerId="LiveId" clId="{9B7ED442-8EEE-4838-9984-8F3EFE852EC2}" dt="2021-01-28T08:43:23.889" v="2783" actId="1076"/>
          <ac:spMkLst>
            <pc:docMk/>
            <pc:sldMk cId="588847461" sldId="446"/>
            <ac:spMk id="8" creationId="{30FE99E6-7116-4988-91C2-3BE4617B0A8E}"/>
          </ac:spMkLst>
        </pc:spChg>
        <pc:spChg chg="add mod">
          <ac:chgData name="Siniša ᵀᴴᴱ ᴼᴿᴵᴳᴵᴻᴬᴸ Wolfenstein" userId="215f646470bc261a" providerId="LiveId" clId="{9B7ED442-8EEE-4838-9984-8F3EFE852EC2}" dt="2021-01-28T08:43:32.132" v="2792" actId="20577"/>
          <ac:spMkLst>
            <pc:docMk/>
            <pc:sldMk cId="588847461" sldId="446"/>
            <ac:spMk id="9" creationId="{EB99950D-E591-44C4-B610-91AE538C7943}"/>
          </ac:spMkLst>
        </pc:spChg>
        <pc:spChg chg="add mod">
          <ac:chgData name="Siniša ᵀᴴᴱ ᴼᴿᴵᴳᴵᴻᴬᴸ Wolfenstein" userId="215f646470bc261a" providerId="LiveId" clId="{9B7ED442-8EEE-4838-9984-8F3EFE852EC2}" dt="2021-01-28T08:44:01.191" v="2802" actId="1076"/>
          <ac:spMkLst>
            <pc:docMk/>
            <pc:sldMk cId="588847461" sldId="446"/>
            <ac:spMk id="10" creationId="{DEFAACC5-68C0-40B6-B79B-17A0AE5B7A1A}"/>
          </ac:spMkLst>
        </pc:spChg>
        <pc:spChg chg="add mod">
          <ac:chgData name="Siniša ᵀᴴᴱ ᴼᴿᴵᴳᴵᴻᴬᴸ Wolfenstein" userId="215f646470bc261a" providerId="LiveId" clId="{9B7ED442-8EEE-4838-9984-8F3EFE852EC2}" dt="2021-01-28T08:43:49.794" v="2801" actId="20577"/>
          <ac:spMkLst>
            <pc:docMk/>
            <pc:sldMk cId="588847461" sldId="446"/>
            <ac:spMk id="11" creationId="{DC3AF1EF-D4AE-4267-867D-4869C395F9E5}"/>
          </ac:spMkLst>
        </pc:spChg>
        <pc:spChg chg="add mod">
          <ac:chgData name="Siniša ᵀᴴᴱ ᴼᴿᴵᴳᴵᴻᴬᴸ Wolfenstein" userId="215f646470bc261a" providerId="LiveId" clId="{9B7ED442-8EEE-4838-9984-8F3EFE852EC2}" dt="2021-01-28T08:44:09.008" v="2805" actId="1076"/>
          <ac:spMkLst>
            <pc:docMk/>
            <pc:sldMk cId="588847461" sldId="446"/>
            <ac:spMk id="12" creationId="{1F718B57-7425-4A53-8D68-058FEC3C2567}"/>
          </ac:spMkLst>
        </pc:spChg>
        <pc:spChg chg="add mod">
          <ac:chgData name="Siniša ᵀᴴᴱ ᴼᴿᴵᴳᴵᴻᴬᴸ Wolfenstein" userId="215f646470bc261a" providerId="LiveId" clId="{9B7ED442-8EEE-4838-9984-8F3EFE852EC2}" dt="2021-01-28T08:44:16.383" v="2808" actId="1076"/>
          <ac:spMkLst>
            <pc:docMk/>
            <pc:sldMk cId="588847461" sldId="446"/>
            <ac:spMk id="13" creationId="{6DFD635E-6DCD-464D-85C4-2C2865BD583A}"/>
          </ac:spMkLst>
        </pc:spChg>
        <pc:spChg chg="mod">
          <ac:chgData name="Siniša ᵀᴴᴱ ᴼᴿᴵᴳᴵᴻᴬᴸ Wolfenstein" userId="215f646470bc261a" providerId="LiveId" clId="{9B7ED442-8EEE-4838-9984-8F3EFE852EC2}" dt="2021-01-28T08:41:34.941" v="2769" actId="14100"/>
          <ac:spMkLst>
            <pc:docMk/>
            <pc:sldMk cId="588847461" sldId="446"/>
            <ac:spMk id="15" creationId="{B6F6218F-B4B9-406F-B418-980485A9DCA8}"/>
          </ac:spMkLst>
        </pc:spChg>
        <pc:spChg chg="del">
          <ac:chgData name="Siniša ᵀᴴᴱ ᴼᴿᴵᴳᴵᴻᴬᴸ Wolfenstein" userId="215f646470bc261a" providerId="LiveId" clId="{9B7ED442-8EEE-4838-9984-8F3EFE852EC2}" dt="2021-01-28T08:40:37.694" v="2694" actId="478"/>
          <ac:spMkLst>
            <pc:docMk/>
            <pc:sldMk cId="588847461" sldId="446"/>
            <ac:spMk id="16" creationId="{486010EC-7B75-45E3-A7BA-28FE57B90CDB}"/>
          </ac:spMkLst>
        </pc:spChg>
        <pc:picChg chg="mod">
          <ac:chgData name="Siniša ᵀᴴᴱ ᴼᴿᴵᴳᴵᴻᴬᴸ Wolfenstein" userId="215f646470bc261a" providerId="LiveId" clId="{9B7ED442-8EEE-4838-9984-8F3EFE852EC2}" dt="2021-01-28T08:42:13.830" v="2775" actId="1076"/>
          <ac:picMkLst>
            <pc:docMk/>
            <pc:sldMk cId="588847461" sldId="446"/>
            <ac:picMk id="2" creationId="{3C85C17C-2ED4-4E4F-A125-4D7A2CE46B84}"/>
          </ac:picMkLst>
        </pc:picChg>
        <pc:picChg chg="add mod">
          <ac:chgData name="Siniša ᵀᴴᴱ ᴼᴿᴵᴳᴵᴻᴬᴸ Wolfenstein" userId="215f646470bc261a" providerId="LiveId" clId="{9B7ED442-8EEE-4838-9984-8F3EFE852EC2}" dt="2021-01-28T08:42:53.435" v="2780" actId="1076"/>
          <ac:picMkLst>
            <pc:docMk/>
            <pc:sldMk cId="588847461" sldId="446"/>
            <ac:picMk id="3" creationId="{A36FDDA5-23A7-439A-B5A8-0E1E0F90D921}"/>
          </ac:picMkLst>
        </pc:picChg>
      </pc:sldChg>
      <pc:sldChg chg="addSp delSp add del">
        <pc:chgData name="Siniša ᵀᴴᴱ ᴼᴿᴵᴳᴵᴻᴬᴸ Wolfenstein" userId="215f646470bc261a" providerId="LiveId" clId="{9B7ED442-8EEE-4838-9984-8F3EFE852EC2}" dt="2021-01-28T08:53:08.364" v="2880" actId="2696"/>
        <pc:sldMkLst>
          <pc:docMk/>
          <pc:sldMk cId="1389909265" sldId="447"/>
        </pc:sldMkLst>
        <pc:picChg chg="add">
          <ac:chgData name="Siniša ᵀᴴᴱ ᴼᴿᴵᴳᴵᴻᴬᴸ Wolfenstein" userId="215f646470bc261a" providerId="LiveId" clId="{9B7ED442-8EEE-4838-9984-8F3EFE852EC2}" dt="2021-01-28T08:46:34.486" v="2813"/>
          <ac:picMkLst>
            <pc:docMk/>
            <pc:sldMk cId="1389909265" sldId="447"/>
            <ac:picMk id="2" creationId="{2B1A3CAA-E60E-4903-9C54-648EA6770385}"/>
          </ac:picMkLst>
        </pc:picChg>
        <pc:picChg chg="del">
          <ac:chgData name="Siniša ᵀᴴᴱ ᴼᴿᴵᴳᴵᴻᴬᴸ Wolfenstein" userId="215f646470bc261a" providerId="LiveId" clId="{9B7ED442-8EEE-4838-9984-8F3EFE852EC2}" dt="2021-01-28T08:46:13.212" v="2812" actId="478"/>
          <ac:picMkLst>
            <pc:docMk/>
            <pc:sldMk cId="1389909265" sldId="447"/>
            <ac:picMk id="4" creationId="{E58E03CB-836C-4554-885D-FAA267FBE9E2}"/>
          </ac:picMkLst>
        </pc:picChg>
      </pc:sldChg>
      <pc:sldChg chg="add del">
        <pc:chgData name="Siniša ᵀᴴᴱ ᴼᴿᴵᴳᴵᴻᴬᴸ Wolfenstein" userId="215f646470bc261a" providerId="LiveId" clId="{9B7ED442-8EEE-4838-9984-8F3EFE852EC2}" dt="2021-01-28T08:53:06.999" v="2879" actId="2696"/>
        <pc:sldMkLst>
          <pc:docMk/>
          <pc:sldMk cId="1661898562" sldId="448"/>
        </pc:sldMkLst>
      </pc:sldChg>
    </pc:docChg>
  </pc:docChgLst>
  <pc:docChgLst>
    <pc:chgData name="Siniša ᵀᴴᴱ ᴼᴿᴵᴳᴵᴻᴬᴸ Wolfenstein" userId="215f646470bc261a" providerId="LiveId" clId="{065AFD91-CFD9-4277-96BB-988E7A03C270}"/>
    <pc:docChg chg="undo custSel addSld delSld modSld sldOrd">
      <pc:chgData name="Siniša ᵀᴴᴱ ᴼᴿᴵᴳᴵᴻᴬᴸ Wolfenstein" userId="215f646470bc261a" providerId="LiveId" clId="{065AFD91-CFD9-4277-96BB-988E7A03C270}" dt="2021-01-28T10:14:49.169" v="2869" actId="1076"/>
      <pc:docMkLst>
        <pc:docMk/>
      </pc:docMkLst>
      <pc:sldChg chg="modSp">
        <pc:chgData name="Siniša ᵀᴴᴱ ᴼᴿᴵᴳᴵᴻᴬᴸ Wolfenstein" userId="215f646470bc261a" providerId="LiveId" clId="{065AFD91-CFD9-4277-96BB-988E7A03C270}" dt="2021-01-28T09:03:01.786" v="10" actId="20577"/>
        <pc:sldMkLst>
          <pc:docMk/>
          <pc:sldMk cId="4263532617" sldId="256"/>
        </pc:sldMkLst>
        <pc:spChg chg="mod">
          <ac:chgData name="Siniša ᵀᴴᴱ ᴼᴿᴵᴳᴵᴻᴬᴸ Wolfenstein" userId="215f646470bc261a" providerId="LiveId" clId="{065AFD91-CFD9-4277-96BB-988E7A03C270}" dt="2021-01-28T09:03:01.786" v="10" actId="20577"/>
          <ac:spMkLst>
            <pc:docMk/>
            <pc:sldMk cId="4263532617" sldId="256"/>
            <ac:spMk id="7" creationId="{54F134FF-4759-4BD3-A258-DBE00CE37E81}"/>
          </ac:spMkLst>
        </pc:spChg>
      </pc:sldChg>
      <pc:sldChg chg="addSp delSp modSp ord delAnim modAnim">
        <pc:chgData name="Siniša ᵀᴴᴱ ᴼᴿᴵᴳᴵᴻᴬᴸ Wolfenstein" userId="215f646470bc261a" providerId="LiveId" clId="{065AFD91-CFD9-4277-96BB-988E7A03C270}" dt="2021-01-28T10:10:33.681" v="2752" actId="20577"/>
        <pc:sldMkLst>
          <pc:docMk/>
          <pc:sldMk cId="891775711" sldId="270"/>
        </pc:sldMkLst>
        <pc:spChg chg="mod">
          <ac:chgData name="Siniša ᵀᴴᴱ ᴼᴿᴵᴳᴵᴻᴬᴸ Wolfenstein" userId="215f646470bc261a" providerId="LiveId" clId="{065AFD91-CFD9-4277-96BB-988E7A03C270}" dt="2021-01-28T10:01:56.420" v="2557" actId="20577"/>
          <ac:spMkLst>
            <pc:docMk/>
            <pc:sldMk cId="891775711" sldId="270"/>
            <ac:spMk id="5" creationId="{62F6632F-846C-4F02-B56B-82805BD5B26E}"/>
          </ac:spMkLst>
        </pc:spChg>
        <pc:spChg chg="mod">
          <ac:chgData name="Siniša ᵀᴴᴱ ᴼᴿᴵᴳᴵᴻᴬᴸ Wolfenstein" userId="215f646470bc261a" providerId="LiveId" clId="{065AFD91-CFD9-4277-96BB-988E7A03C270}" dt="2021-01-28T10:03:05.544" v="2626" actId="20577"/>
          <ac:spMkLst>
            <pc:docMk/>
            <pc:sldMk cId="891775711" sldId="270"/>
            <ac:spMk id="6" creationId="{D59C0E6F-A8FA-4180-809C-0B238788105A}"/>
          </ac:spMkLst>
        </pc:spChg>
        <pc:spChg chg="add mod">
          <ac:chgData name="Siniša ᵀᴴᴱ ᴼᴿᴵᴳᴵᴻᴬᴸ Wolfenstein" userId="215f646470bc261a" providerId="LiveId" clId="{065AFD91-CFD9-4277-96BB-988E7A03C270}" dt="2021-01-28T10:09:49.688" v="2746" actId="14100"/>
          <ac:spMkLst>
            <pc:docMk/>
            <pc:sldMk cId="891775711" sldId="270"/>
            <ac:spMk id="10" creationId="{D763DFC3-7F63-40AF-A8A0-882C27D4274C}"/>
          </ac:spMkLst>
        </pc:spChg>
        <pc:spChg chg="add mod">
          <ac:chgData name="Siniša ᵀᴴᴱ ᴼᴿᴵᴳᴵᴻᴬᴸ Wolfenstein" userId="215f646470bc261a" providerId="LiveId" clId="{065AFD91-CFD9-4277-96BB-988E7A03C270}" dt="2021-01-28T10:10:08.344" v="2748" actId="20577"/>
          <ac:spMkLst>
            <pc:docMk/>
            <pc:sldMk cId="891775711" sldId="270"/>
            <ac:spMk id="11" creationId="{34B41799-7F80-4098-BB82-D9887B767EA8}"/>
          </ac:spMkLst>
        </pc:spChg>
        <pc:spChg chg="mod">
          <ac:chgData name="Siniša ᵀᴴᴱ ᴼᴿᴵᴳᴵᴻᴬᴸ Wolfenstein" userId="215f646470bc261a" providerId="LiveId" clId="{065AFD91-CFD9-4277-96BB-988E7A03C270}" dt="2021-01-28T10:09:25.488" v="2743" actId="20577"/>
          <ac:spMkLst>
            <pc:docMk/>
            <pc:sldMk cId="891775711" sldId="270"/>
            <ac:spMk id="12" creationId="{8C9795E8-8C23-407A-9EB0-88CE3C221C0F}"/>
          </ac:spMkLst>
        </pc:spChg>
        <pc:spChg chg="del">
          <ac:chgData name="Siniša ᵀᴴᴱ ᴼᴿᴵᴳᴵᴻᴬᴸ Wolfenstein" userId="215f646470bc261a" providerId="LiveId" clId="{065AFD91-CFD9-4277-96BB-988E7A03C270}" dt="2021-01-28T10:02:28.032" v="2560" actId="478"/>
          <ac:spMkLst>
            <pc:docMk/>
            <pc:sldMk cId="891775711" sldId="270"/>
            <ac:spMk id="13" creationId="{2D004CAC-3C42-4127-99B4-C41CCD73275C}"/>
          </ac:spMkLst>
        </pc:spChg>
        <pc:spChg chg="del">
          <ac:chgData name="Siniša ᵀᴴᴱ ᴼᴿᴵᴳᴵᴻᴬᴸ Wolfenstein" userId="215f646470bc261a" providerId="LiveId" clId="{065AFD91-CFD9-4277-96BB-988E7A03C270}" dt="2021-01-28T10:02:26.453" v="2559" actId="478"/>
          <ac:spMkLst>
            <pc:docMk/>
            <pc:sldMk cId="891775711" sldId="270"/>
            <ac:spMk id="14" creationId="{96578D35-1F35-4C14-AB9E-1939D412E46F}"/>
          </ac:spMkLst>
        </pc:spChg>
        <pc:spChg chg="add mod">
          <ac:chgData name="Siniša ᵀᴴᴱ ᴼᴿᴵᴳᴵᴻᴬᴸ Wolfenstein" userId="215f646470bc261a" providerId="LiveId" clId="{065AFD91-CFD9-4277-96BB-988E7A03C270}" dt="2021-01-28T10:10:22.849" v="2750" actId="20577"/>
          <ac:spMkLst>
            <pc:docMk/>
            <pc:sldMk cId="891775711" sldId="270"/>
            <ac:spMk id="15" creationId="{00FDC341-0BF2-4A97-866A-4956C3D35D94}"/>
          </ac:spMkLst>
        </pc:spChg>
        <pc:spChg chg="add mod">
          <ac:chgData name="Siniša ᵀᴴᴱ ᴼᴿᴵᴳᴵᴻᴬᴸ Wolfenstein" userId="215f646470bc261a" providerId="LiveId" clId="{065AFD91-CFD9-4277-96BB-988E7A03C270}" dt="2021-01-28T10:10:33.681" v="2752" actId="20577"/>
          <ac:spMkLst>
            <pc:docMk/>
            <pc:sldMk cId="891775711" sldId="270"/>
            <ac:spMk id="16" creationId="{A4250DD7-D1AC-4329-94CA-78CED437605E}"/>
          </ac:spMkLst>
        </pc:spChg>
        <pc:spChg chg="del">
          <ac:chgData name="Siniša ᵀᴴᴱ ᴼᴿᴵᴳᴵᴻᴬᴸ Wolfenstein" userId="215f646470bc261a" providerId="LiveId" clId="{065AFD91-CFD9-4277-96BB-988E7A03C270}" dt="2021-01-28T10:02:29.617" v="2561" actId="478"/>
          <ac:spMkLst>
            <pc:docMk/>
            <pc:sldMk cId="891775711" sldId="270"/>
            <ac:spMk id="35" creationId="{E756A14C-DA7A-4B19-A988-DF8B3E3431C4}"/>
          </ac:spMkLst>
        </pc:spChg>
        <pc:picChg chg="mod">
          <ac:chgData name="Siniša ᵀᴴᴱ ᴼᴿᴵᴳᴵᴻᴬᴸ Wolfenstein" userId="215f646470bc261a" providerId="LiveId" clId="{065AFD91-CFD9-4277-96BB-988E7A03C270}" dt="2021-01-28T10:01:50.405" v="2555" actId="14826"/>
          <ac:picMkLst>
            <pc:docMk/>
            <pc:sldMk cId="891775711" sldId="270"/>
            <ac:picMk id="2" creationId="{364F0D10-6C93-4798-9B51-775114644404}"/>
          </ac:picMkLst>
        </pc:picChg>
        <pc:picChg chg="mod">
          <ac:chgData name="Siniša ᵀᴴᴱ ᴼᴿᴵᴳᴵᴻᴬᴸ Wolfenstein" userId="215f646470bc261a" providerId="LiveId" clId="{065AFD91-CFD9-4277-96BB-988E7A03C270}" dt="2021-01-28T10:03:08.843" v="2627" actId="14100"/>
          <ac:picMkLst>
            <pc:docMk/>
            <pc:sldMk cId="891775711" sldId="270"/>
            <ac:picMk id="3" creationId="{DCB64642-CE4F-4D9C-A92A-9A8EF9D7D4F4}"/>
          </ac:picMkLst>
        </pc:picChg>
      </pc:sldChg>
      <pc:sldChg chg="addSp delSp modSp ord addAnim delAnim modAnim">
        <pc:chgData name="Siniša ᵀᴴᴱ ᴼᴿᴵᴳᴵᴻᴬᴸ Wolfenstein" userId="215f646470bc261a" providerId="LiveId" clId="{065AFD91-CFD9-4277-96BB-988E7A03C270}" dt="2021-01-28T09:48:29.531" v="2222" actId="14826"/>
        <pc:sldMkLst>
          <pc:docMk/>
          <pc:sldMk cId="1216289924" sldId="322"/>
        </pc:sldMkLst>
        <pc:spChg chg="mod">
          <ac:chgData name="Siniša ᵀᴴᴱ ᴼᴿᴵᴳᴵᴻᴬᴸ Wolfenstein" userId="215f646470bc261a" providerId="LiveId" clId="{065AFD91-CFD9-4277-96BB-988E7A03C270}" dt="2021-01-28T09:41:01.393" v="1694" actId="20577"/>
          <ac:spMkLst>
            <pc:docMk/>
            <pc:sldMk cId="1216289924" sldId="322"/>
            <ac:spMk id="3" creationId="{B7889F66-CCBB-4BC4-8656-0552E49AE557}"/>
          </ac:spMkLst>
        </pc:spChg>
        <pc:spChg chg="mod">
          <ac:chgData name="Siniša ᵀᴴᴱ ᴼᴿᴵᴳᴵᴻᴬᴸ Wolfenstein" userId="215f646470bc261a" providerId="LiveId" clId="{065AFD91-CFD9-4277-96BB-988E7A03C270}" dt="2021-01-28T09:40:18.537" v="1691" actId="20577"/>
          <ac:spMkLst>
            <pc:docMk/>
            <pc:sldMk cId="1216289924" sldId="322"/>
            <ac:spMk id="6" creationId="{FFE14C9D-F79A-42C0-87D5-7951E53F2573}"/>
          </ac:spMkLst>
        </pc:spChg>
        <pc:spChg chg="del">
          <ac:chgData name="Siniša ᵀᴴᴱ ᴼᴿᴵᴳᴵᴻᴬᴸ Wolfenstein" userId="215f646470bc261a" providerId="LiveId" clId="{065AFD91-CFD9-4277-96BB-988E7A03C270}" dt="2021-01-28T09:39:46.162" v="1632" actId="478"/>
          <ac:spMkLst>
            <pc:docMk/>
            <pc:sldMk cId="1216289924" sldId="322"/>
            <ac:spMk id="7" creationId="{5F3A560B-0353-4510-81CA-3E3AD1579B94}"/>
          </ac:spMkLst>
        </pc:spChg>
        <pc:spChg chg="del">
          <ac:chgData name="Siniša ᵀᴴᴱ ᴼᴿᴵᴳᴵᴻᴬᴸ Wolfenstein" userId="215f646470bc261a" providerId="LiveId" clId="{065AFD91-CFD9-4277-96BB-988E7A03C270}" dt="2021-01-28T09:39:44.449" v="1631" actId="478"/>
          <ac:spMkLst>
            <pc:docMk/>
            <pc:sldMk cId="1216289924" sldId="322"/>
            <ac:spMk id="8" creationId="{642EB5A2-D09F-4246-B5BA-61E5BEB289F4}"/>
          </ac:spMkLst>
        </pc:spChg>
        <pc:spChg chg="del">
          <ac:chgData name="Siniša ᵀᴴᴱ ᴼᴿᴵᴳᴵᴻᴬᴸ Wolfenstein" userId="215f646470bc261a" providerId="LiveId" clId="{065AFD91-CFD9-4277-96BB-988E7A03C270}" dt="2021-01-28T09:39:43.114" v="1630" actId="478"/>
          <ac:spMkLst>
            <pc:docMk/>
            <pc:sldMk cId="1216289924" sldId="322"/>
            <ac:spMk id="9" creationId="{E4325EFE-FEA5-47C2-B1AE-8B6DA37841F3}"/>
          </ac:spMkLst>
        </pc:spChg>
        <pc:spChg chg="add del">
          <ac:chgData name="Siniša ᵀᴴᴱ ᴼᴿᴵᴳᴵᴻᴬᴸ Wolfenstein" userId="215f646470bc261a" providerId="LiveId" clId="{065AFD91-CFD9-4277-96BB-988E7A03C270}" dt="2021-01-28T09:39:38.111" v="1629" actId="478"/>
          <ac:spMkLst>
            <pc:docMk/>
            <pc:sldMk cId="1216289924" sldId="322"/>
            <ac:spMk id="10" creationId="{51CD97CF-527D-458F-983F-FFD63A289A80}"/>
          </ac:spMkLst>
        </pc:spChg>
        <pc:spChg chg="del">
          <ac:chgData name="Siniša ᵀᴴᴱ ᴼᴿᴵᴳᴵᴻᴬᴸ Wolfenstein" userId="215f646470bc261a" providerId="LiveId" clId="{065AFD91-CFD9-4277-96BB-988E7A03C270}" dt="2021-01-28T09:39:48.482" v="1633" actId="478"/>
          <ac:spMkLst>
            <pc:docMk/>
            <pc:sldMk cId="1216289924" sldId="322"/>
            <ac:spMk id="11" creationId="{4243FD8C-1C8D-4A56-BFD1-D8A046B630EF}"/>
          </ac:spMkLst>
        </pc:spChg>
        <pc:spChg chg="del">
          <ac:chgData name="Siniša ᵀᴴᴱ ᴼᴿᴵᴳᴵᴻᴬᴸ Wolfenstein" userId="215f646470bc261a" providerId="LiveId" clId="{065AFD91-CFD9-4277-96BB-988E7A03C270}" dt="2021-01-28T09:39:50.182" v="1634" actId="478"/>
          <ac:spMkLst>
            <pc:docMk/>
            <pc:sldMk cId="1216289924" sldId="322"/>
            <ac:spMk id="12" creationId="{0A0737B4-3094-432B-AB54-6DA3DFD38C3C}"/>
          </ac:spMkLst>
        </pc:spChg>
        <pc:spChg chg="del">
          <ac:chgData name="Siniša ᵀᴴᴱ ᴼᴿᴵᴳᴵᴻᴬᴸ Wolfenstein" userId="215f646470bc261a" providerId="LiveId" clId="{065AFD91-CFD9-4277-96BB-988E7A03C270}" dt="2021-01-28T09:43:19.772" v="1751" actId="478"/>
          <ac:spMkLst>
            <pc:docMk/>
            <pc:sldMk cId="1216289924" sldId="322"/>
            <ac:spMk id="13" creationId="{587BCB74-7F9C-43B3-9FAB-D63CAD1D34F2}"/>
          </ac:spMkLst>
        </pc:spChg>
        <pc:spChg chg="mod">
          <ac:chgData name="Siniša ᵀᴴᴱ ᴼᴿᴵᴳᴵᴻᴬᴸ Wolfenstein" userId="215f646470bc261a" providerId="LiveId" clId="{065AFD91-CFD9-4277-96BB-988E7A03C270}" dt="2021-01-28T09:47:28.187" v="2219" actId="14100"/>
          <ac:spMkLst>
            <pc:docMk/>
            <pc:sldMk cId="1216289924" sldId="322"/>
            <ac:spMk id="15" creationId="{B6F6218F-B4B9-406F-B418-980485A9DCA8}"/>
          </ac:spMkLst>
        </pc:spChg>
        <pc:picChg chg="mod">
          <ac:chgData name="Siniša ᵀᴴᴱ ᴼᴿᴵᴳᴵᴻᴬᴸ Wolfenstein" userId="215f646470bc261a" providerId="LiveId" clId="{065AFD91-CFD9-4277-96BB-988E7A03C270}" dt="2021-01-28T09:42:35.328" v="1708" actId="1035"/>
          <ac:picMkLst>
            <pc:docMk/>
            <pc:sldMk cId="1216289924" sldId="322"/>
            <ac:picMk id="2" creationId="{3C85C17C-2ED4-4E4F-A125-4D7A2CE46B84}"/>
          </ac:picMkLst>
        </pc:picChg>
        <pc:picChg chg="mod">
          <ac:chgData name="Siniša ᵀᴴᴱ ᴼᴿᴵᴳᴵᴻᴬᴸ Wolfenstein" userId="215f646470bc261a" providerId="LiveId" clId="{065AFD91-CFD9-4277-96BB-988E7A03C270}" dt="2021-01-28T09:48:29.531" v="2222" actId="14826"/>
          <ac:picMkLst>
            <pc:docMk/>
            <pc:sldMk cId="1216289924" sldId="322"/>
            <ac:picMk id="4" creationId="{1B2619D9-4F98-4A11-8FFE-57C7EB1F529A}"/>
          </ac:picMkLst>
        </pc:picChg>
      </pc:sldChg>
      <pc:sldChg chg="del">
        <pc:chgData name="Siniša ᵀᴴᴱ ᴼᴿᴵᴳᴵᴻᴬᴸ Wolfenstein" userId="215f646470bc261a" providerId="LiveId" clId="{065AFD91-CFD9-4277-96BB-988E7A03C270}" dt="2021-01-28T10:08:33.066" v="2731" actId="2696"/>
        <pc:sldMkLst>
          <pc:docMk/>
          <pc:sldMk cId="3786226918" sldId="413"/>
        </pc:sldMkLst>
      </pc:sldChg>
      <pc:sldChg chg="addSp delSp modSp ord delAnim modAnim">
        <pc:chgData name="Siniša ᵀᴴᴱ ᴼᴿᴵᴳᴵᴻᴬᴸ Wolfenstein" userId="215f646470bc261a" providerId="LiveId" clId="{065AFD91-CFD9-4277-96BB-988E7A03C270}" dt="2021-01-28T09:16:39.385" v="589" actId="1076"/>
        <pc:sldMkLst>
          <pc:docMk/>
          <pc:sldMk cId="3028200427" sldId="414"/>
        </pc:sldMkLst>
        <pc:spChg chg="add mod">
          <ac:chgData name="Siniša ᵀᴴᴱ ᴼᴿᴵᴳᴵᴻᴬᴸ Wolfenstein" userId="215f646470bc261a" providerId="LiveId" clId="{065AFD91-CFD9-4277-96BB-988E7A03C270}" dt="2021-01-28T09:15:59.227" v="546" actId="20577"/>
          <ac:spMkLst>
            <pc:docMk/>
            <pc:sldMk cId="3028200427" sldId="414"/>
            <ac:spMk id="8" creationId="{974B6080-5968-4640-8DED-B06FB07A3F73}"/>
          </ac:spMkLst>
        </pc:spChg>
        <pc:spChg chg="add mod">
          <ac:chgData name="Siniša ᵀᴴᴱ ᴼᴿᴵᴳᴵᴻᴬᴸ Wolfenstein" userId="215f646470bc261a" providerId="LiveId" clId="{065AFD91-CFD9-4277-96BB-988E7A03C270}" dt="2021-01-28T09:16:17.141" v="568" actId="20577"/>
          <ac:spMkLst>
            <pc:docMk/>
            <pc:sldMk cId="3028200427" sldId="414"/>
            <ac:spMk id="9" creationId="{959C860F-A143-49F5-8835-378B150F1D10}"/>
          </ac:spMkLst>
        </pc:spChg>
        <pc:spChg chg="mod">
          <ac:chgData name="Siniša ᵀᴴᴱ ᴼᴿᴵᴳᴵᴻᴬᴸ Wolfenstein" userId="215f646470bc261a" providerId="LiveId" clId="{065AFD91-CFD9-4277-96BB-988E7A03C270}" dt="2021-01-28T09:16:36.495" v="588" actId="1076"/>
          <ac:spMkLst>
            <pc:docMk/>
            <pc:sldMk cId="3028200427" sldId="414"/>
            <ac:spMk id="10" creationId="{1D26DAD7-215A-4ED8-A077-AECB8A0D7B6D}"/>
          </ac:spMkLst>
        </pc:spChg>
        <pc:spChg chg="add mod">
          <ac:chgData name="Siniša ᵀᴴᴱ ᴼᴿᴵᴳᴵᴻᴬᴸ Wolfenstein" userId="215f646470bc261a" providerId="LiveId" clId="{065AFD91-CFD9-4277-96BB-988E7A03C270}" dt="2021-01-28T09:16:31.677" v="587" actId="20577"/>
          <ac:spMkLst>
            <pc:docMk/>
            <pc:sldMk cId="3028200427" sldId="414"/>
            <ac:spMk id="12" creationId="{2AB82282-5532-454C-99B2-DCE2BEBAE725}"/>
          </ac:spMkLst>
        </pc:spChg>
        <pc:spChg chg="mod">
          <ac:chgData name="Siniša ᵀᴴᴱ ᴼᴿᴵᴳᴵᴻᴬᴸ Wolfenstein" userId="215f646470bc261a" providerId="LiveId" clId="{065AFD91-CFD9-4277-96BB-988E7A03C270}" dt="2021-01-28T09:16:39.385" v="589" actId="1076"/>
          <ac:spMkLst>
            <pc:docMk/>
            <pc:sldMk cId="3028200427" sldId="414"/>
            <ac:spMk id="15" creationId="{B6F6218F-B4B9-406F-B418-980485A9DCA8}"/>
          </ac:spMkLst>
        </pc:spChg>
        <pc:picChg chg="mod">
          <ac:chgData name="Siniša ᵀᴴᴱ ᴼᴿᴵᴳᴵᴻᴬᴸ Wolfenstein" userId="215f646470bc261a" providerId="LiveId" clId="{065AFD91-CFD9-4277-96BB-988E7A03C270}" dt="2021-01-28T09:14:43.419" v="463" actId="14100"/>
          <ac:picMkLst>
            <pc:docMk/>
            <pc:sldMk cId="3028200427" sldId="414"/>
            <ac:picMk id="2" creationId="{3C85C17C-2ED4-4E4F-A125-4D7A2CE46B84}"/>
          </ac:picMkLst>
        </pc:picChg>
        <pc:picChg chg="mod">
          <ac:chgData name="Siniša ᵀᴴᴱ ᴼᴿᴵᴳᴵᴻᴬᴸ Wolfenstein" userId="215f646470bc261a" providerId="LiveId" clId="{065AFD91-CFD9-4277-96BB-988E7A03C270}" dt="2021-01-28T09:14:32.760" v="459" actId="14826"/>
          <ac:picMkLst>
            <pc:docMk/>
            <pc:sldMk cId="3028200427" sldId="414"/>
            <ac:picMk id="4" creationId="{1B2619D9-4F98-4A11-8FFE-57C7EB1F529A}"/>
          </ac:picMkLst>
        </pc:picChg>
        <pc:picChg chg="del">
          <ac:chgData name="Siniša ᵀᴴᴱ ᴼᴿᴵᴳᴵᴻᴬᴸ Wolfenstein" userId="215f646470bc261a" providerId="LiveId" clId="{065AFD91-CFD9-4277-96BB-988E7A03C270}" dt="2021-01-28T09:14:13.070" v="456" actId="478"/>
          <ac:picMkLst>
            <pc:docMk/>
            <pc:sldMk cId="3028200427" sldId="414"/>
            <ac:picMk id="7" creationId="{8AFD0194-A829-4BDD-9B64-C5028401E15D}"/>
          </ac:picMkLst>
        </pc:picChg>
        <pc:picChg chg="del">
          <ac:chgData name="Siniša ᵀᴴᴱ ᴼᴿᴵᴳᴵᴻᴬᴸ Wolfenstein" userId="215f646470bc261a" providerId="LiveId" clId="{065AFD91-CFD9-4277-96BB-988E7A03C270}" dt="2021-01-28T09:14:14.140" v="457" actId="478"/>
          <ac:picMkLst>
            <pc:docMk/>
            <pc:sldMk cId="3028200427" sldId="414"/>
            <ac:picMk id="11" creationId="{1905BC75-27B8-41F7-B900-0C3292D9EED0}"/>
          </ac:picMkLst>
        </pc:picChg>
      </pc:sldChg>
      <pc:sldChg chg="del">
        <pc:chgData name="Siniša ᵀᴴᴱ ᴼᴿᴵᴳᴵᴻᴬᴸ Wolfenstein" userId="215f646470bc261a" providerId="LiveId" clId="{065AFD91-CFD9-4277-96BB-988E7A03C270}" dt="2021-01-28T10:08:30.917" v="2728" actId="2696"/>
        <pc:sldMkLst>
          <pc:docMk/>
          <pc:sldMk cId="874063919" sldId="425"/>
        </pc:sldMkLst>
      </pc:sldChg>
      <pc:sldChg chg="del">
        <pc:chgData name="Siniša ᵀᴴᴱ ᴼᴿᴵᴳᴵᴻᴬᴸ Wolfenstein" userId="215f646470bc261a" providerId="LiveId" clId="{065AFD91-CFD9-4277-96BB-988E7A03C270}" dt="2021-01-28T10:08:26.687" v="2723" actId="2696"/>
        <pc:sldMkLst>
          <pc:docMk/>
          <pc:sldMk cId="942110279" sldId="429"/>
        </pc:sldMkLst>
      </pc:sldChg>
      <pc:sldChg chg="del">
        <pc:chgData name="Siniša ᵀᴴᴱ ᴼᴿᴵᴳᴵᴻᴬᴸ Wolfenstein" userId="215f646470bc261a" providerId="LiveId" clId="{065AFD91-CFD9-4277-96BB-988E7A03C270}" dt="2021-01-28T10:08:27.810" v="2724" actId="2696"/>
        <pc:sldMkLst>
          <pc:docMk/>
          <pc:sldMk cId="3339590900" sldId="436"/>
        </pc:sldMkLst>
      </pc:sldChg>
      <pc:sldChg chg="del">
        <pc:chgData name="Siniša ᵀᴴᴱ ᴼᴿᴵᴳᴵᴻᴬᴸ Wolfenstein" userId="215f646470bc261a" providerId="LiveId" clId="{065AFD91-CFD9-4277-96BB-988E7A03C270}" dt="2021-01-28T10:08:32.299" v="2730" actId="2696"/>
        <pc:sldMkLst>
          <pc:docMk/>
          <pc:sldMk cId="4110844333" sldId="440"/>
        </pc:sldMkLst>
      </pc:sldChg>
      <pc:sldChg chg="del">
        <pc:chgData name="Siniša ᵀᴴᴱ ᴼᴿᴵᴳᴵᴻᴬᴸ Wolfenstein" userId="215f646470bc261a" providerId="LiveId" clId="{065AFD91-CFD9-4277-96BB-988E7A03C270}" dt="2021-01-28T10:08:25.422" v="2722" actId="2696"/>
        <pc:sldMkLst>
          <pc:docMk/>
          <pc:sldMk cId="1916693106" sldId="441"/>
        </pc:sldMkLst>
      </pc:sldChg>
      <pc:sldChg chg="del">
        <pc:chgData name="Siniša ᵀᴴᴱ ᴼᴿᴵᴳᴵᴻᴬᴸ Wolfenstein" userId="215f646470bc261a" providerId="LiveId" clId="{065AFD91-CFD9-4277-96BB-988E7A03C270}" dt="2021-01-28T10:08:28.629" v="2725" actId="2696"/>
        <pc:sldMkLst>
          <pc:docMk/>
          <pc:sldMk cId="2010037116" sldId="442"/>
        </pc:sldMkLst>
      </pc:sldChg>
      <pc:sldChg chg="del">
        <pc:chgData name="Siniša ᵀᴴᴱ ᴼᴿᴵᴳᴵᴻᴬᴸ Wolfenstein" userId="215f646470bc261a" providerId="LiveId" clId="{065AFD91-CFD9-4277-96BB-988E7A03C270}" dt="2021-01-28T10:08:33.998" v="2732" actId="2696"/>
        <pc:sldMkLst>
          <pc:docMk/>
          <pc:sldMk cId="293067891" sldId="443"/>
        </pc:sldMkLst>
      </pc:sldChg>
      <pc:sldChg chg="del">
        <pc:chgData name="Siniša ᵀᴴᴱ ᴼᴿᴵᴳᴵᴻᴬᴸ Wolfenstein" userId="215f646470bc261a" providerId="LiveId" clId="{065AFD91-CFD9-4277-96BB-988E7A03C270}" dt="2021-01-28T10:08:29.392" v="2726" actId="2696"/>
        <pc:sldMkLst>
          <pc:docMk/>
          <pc:sldMk cId="3235672033" sldId="444"/>
        </pc:sldMkLst>
      </pc:sldChg>
      <pc:sldChg chg="del">
        <pc:chgData name="Siniša ᵀᴴᴱ ᴼᴿᴵᴳᴵᴻᴬᴸ Wolfenstein" userId="215f646470bc261a" providerId="LiveId" clId="{065AFD91-CFD9-4277-96BB-988E7A03C270}" dt="2021-01-28T10:08:30.173" v="2727" actId="2696"/>
        <pc:sldMkLst>
          <pc:docMk/>
          <pc:sldMk cId="2259223000" sldId="445"/>
        </pc:sldMkLst>
      </pc:sldChg>
      <pc:sldChg chg="del">
        <pc:chgData name="Siniša ᵀᴴᴱ ᴼᴿᴵᴳᴵᴻᴬᴸ Wolfenstein" userId="215f646470bc261a" providerId="LiveId" clId="{065AFD91-CFD9-4277-96BB-988E7A03C270}" dt="2021-01-28T10:08:31.608" v="2729" actId="2696"/>
        <pc:sldMkLst>
          <pc:docMk/>
          <pc:sldMk cId="588847461" sldId="446"/>
        </pc:sldMkLst>
      </pc:sldChg>
      <pc:sldChg chg="addSp delSp modSp new add del modAnim">
        <pc:chgData name="Siniša ᵀᴴᴱ ᴼᴿᴵᴳᴵᴻᴬᴸ Wolfenstein" userId="215f646470bc261a" providerId="LiveId" clId="{065AFD91-CFD9-4277-96BB-988E7A03C270}" dt="2021-01-28T09:13:02.786" v="453" actId="20577"/>
        <pc:sldMkLst>
          <pc:docMk/>
          <pc:sldMk cId="459434746" sldId="447"/>
        </pc:sldMkLst>
        <pc:spChg chg="del">
          <ac:chgData name="Siniša ᵀᴴᴱ ᴼᴿᴵᴳᴵᴻᴬᴸ Wolfenstein" userId="215f646470bc261a" providerId="LiveId" clId="{065AFD91-CFD9-4277-96BB-988E7A03C270}" dt="2021-01-28T09:03:09.970" v="13" actId="478"/>
          <ac:spMkLst>
            <pc:docMk/>
            <pc:sldMk cId="459434746" sldId="447"/>
            <ac:spMk id="2" creationId="{BEAF1D83-4179-4089-A76B-6997F6AC5A72}"/>
          </ac:spMkLst>
        </pc:spChg>
        <pc:spChg chg="del">
          <ac:chgData name="Siniša ᵀᴴᴱ ᴼᴿᴵᴳᴵᴻᴬᴸ Wolfenstein" userId="215f646470bc261a" providerId="LiveId" clId="{065AFD91-CFD9-4277-96BB-988E7A03C270}" dt="2021-01-28T09:03:11.756" v="14" actId="478"/>
          <ac:spMkLst>
            <pc:docMk/>
            <pc:sldMk cId="459434746" sldId="447"/>
            <ac:spMk id="3" creationId="{6746D270-689B-464B-B7B3-FB6E55FBB2E2}"/>
          </ac:spMkLst>
        </pc:spChg>
        <pc:spChg chg="add mod">
          <ac:chgData name="Siniša ᵀᴴᴱ ᴼᴿᴵᴳᴵᴻᴬᴸ Wolfenstein" userId="215f646470bc261a" providerId="LiveId" clId="{065AFD91-CFD9-4277-96BB-988E7A03C270}" dt="2021-01-28T09:06:46.210" v="106" actId="20577"/>
          <ac:spMkLst>
            <pc:docMk/>
            <pc:sldMk cId="459434746" sldId="447"/>
            <ac:spMk id="4" creationId="{761D08B5-C2BB-493C-A2FA-C04349BF33AD}"/>
          </ac:spMkLst>
        </pc:spChg>
        <pc:spChg chg="add mod">
          <ac:chgData name="Siniša ᵀᴴᴱ ᴼᴿᴵᴳᴵᴻᴬᴸ Wolfenstein" userId="215f646470bc261a" providerId="LiveId" clId="{065AFD91-CFD9-4277-96BB-988E7A03C270}" dt="2021-01-28T09:07:52.846" v="116" actId="20577"/>
          <ac:spMkLst>
            <pc:docMk/>
            <pc:sldMk cId="459434746" sldId="447"/>
            <ac:spMk id="7" creationId="{B11FDD83-E8BD-4140-91D1-D1D7BC444A94}"/>
          </ac:spMkLst>
        </pc:spChg>
        <pc:spChg chg="add mod">
          <ac:chgData name="Siniša ᵀᴴᴱ ᴼᴿᴵᴳᴵᴻᴬᴸ Wolfenstein" userId="215f646470bc261a" providerId="LiveId" clId="{065AFD91-CFD9-4277-96BB-988E7A03C270}" dt="2021-01-28T09:11:58.353" v="333" actId="20577"/>
          <ac:spMkLst>
            <pc:docMk/>
            <pc:sldMk cId="459434746" sldId="447"/>
            <ac:spMk id="9" creationId="{48E55A4F-CE57-4DB8-ADE0-334F5E0ECFF8}"/>
          </ac:spMkLst>
        </pc:spChg>
        <pc:spChg chg="add mod">
          <ac:chgData name="Siniša ᵀᴴᴱ ᴼᴿᴵᴳᴵᴻᴬᴸ Wolfenstein" userId="215f646470bc261a" providerId="LiveId" clId="{065AFD91-CFD9-4277-96BB-988E7A03C270}" dt="2021-01-28T09:13:02.786" v="453" actId="20577"/>
          <ac:spMkLst>
            <pc:docMk/>
            <pc:sldMk cId="459434746" sldId="447"/>
            <ac:spMk id="10" creationId="{917B1030-4C8F-48B1-A52D-3943E3D07012}"/>
          </ac:spMkLst>
        </pc:spChg>
        <pc:picChg chg="add mod">
          <ac:chgData name="Siniša ᵀᴴᴱ ᴼᴿᴵᴳᴵᴻᴬᴸ Wolfenstein" userId="215f646470bc261a" providerId="LiveId" clId="{065AFD91-CFD9-4277-96BB-988E7A03C270}" dt="2021-01-28T09:05:38.220" v="98" actId="1076"/>
          <ac:picMkLst>
            <pc:docMk/>
            <pc:sldMk cId="459434746" sldId="447"/>
            <ac:picMk id="5" creationId="{E9584BB2-0BE4-4B24-960D-E2BE517EFD96}"/>
          </ac:picMkLst>
        </pc:picChg>
        <pc:picChg chg="add mod">
          <ac:chgData name="Siniša ᵀᴴᴱ ᴼᴿᴵᴳᴵᴻᴬᴸ Wolfenstein" userId="215f646470bc261a" providerId="LiveId" clId="{065AFD91-CFD9-4277-96BB-988E7A03C270}" dt="2021-01-28T09:07:27.629" v="110" actId="1076"/>
          <ac:picMkLst>
            <pc:docMk/>
            <pc:sldMk cId="459434746" sldId="447"/>
            <ac:picMk id="6" creationId="{DAF2E73D-06F9-4A68-84A2-A50D88BFC237}"/>
          </ac:picMkLst>
        </pc:picChg>
        <pc:picChg chg="add mod">
          <ac:chgData name="Siniša ᵀᴴᴱ ᴼᴿᴵᴳᴵᴻᴬᴸ Wolfenstein" userId="215f646470bc261a" providerId="LiveId" clId="{065AFD91-CFD9-4277-96BB-988E7A03C270}" dt="2021-01-28T09:09:04.227" v="123" actId="208"/>
          <ac:picMkLst>
            <pc:docMk/>
            <pc:sldMk cId="459434746" sldId="447"/>
            <ac:picMk id="8" creationId="{749BAE02-A0DC-459D-B26D-EC20AD42DCF8}"/>
          </ac:picMkLst>
        </pc:picChg>
      </pc:sldChg>
      <pc:sldChg chg="addSp modSp add modAnim">
        <pc:chgData name="Siniša ᵀᴴᴱ ᴼᴿᴵᴳᴵᴻᴬᴸ Wolfenstein" userId="215f646470bc261a" providerId="LiveId" clId="{065AFD91-CFD9-4277-96BB-988E7A03C270}" dt="2021-01-28T10:13:17.187" v="2867"/>
        <pc:sldMkLst>
          <pc:docMk/>
          <pc:sldMk cId="4064053764" sldId="448"/>
        </pc:sldMkLst>
        <pc:spChg chg="add mod">
          <ac:chgData name="Siniša ᵀᴴᴱ ᴼᴿᴵᴳᴵᴻᴬᴸ Wolfenstein" userId="215f646470bc261a" providerId="LiveId" clId="{065AFD91-CFD9-4277-96BB-988E7A03C270}" dt="2021-01-28T10:12:50.490" v="2863" actId="27636"/>
          <ac:spMkLst>
            <pc:docMk/>
            <pc:sldMk cId="4064053764" sldId="448"/>
            <ac:spMk id="2" creationId="{40CF1964-4666-4D13-ADF5-7766B978A4DF}"/>
          </ac:spMkLst>
        </pc:spChg>
        <pc:picChg chg="add mod">
          <ac:chgData name="Siniša ᵀᴴᴱ ᴼᴿᴵᴳᴵᴻᴬᴸ Wolfenstein" userId="215f646470bc261a" providerId="LiveId" clId="{065AFD91-CFD9-4277-96BB-988E7A03C270}" dt="2021-01-28T10:13:12.781" v="2865" actId="1076"/>
          <ac:picMkLst>
            <pc:docMk/>
            <pc:sldMk cId="4064053764" sldId="448"/>
            <ac:picMk id="3" creationId="{893881F3-6411-4FA6-B135-D3970646A71A}"/>
          </ac:picMkLst>
        </pc:picChg>
      </pc:sldChg>
      <pc:sldChg chg="addSp delSp modSp add delAnim modAnim">
        <pc:chgData name="Siniša ᵀᴴᴱ ᴼᴿᴵᴳᴵᴻᴬᴸ Wolfenstein" userId="215f646470bc261a" providerId="LiveId" clId="{065AFD91-CFD9-4277-96BB-988E7A03C270}" dt="2021-01-28T09:24:47.574" v="1162"/>
        <pc:sldMkLst>
          <pc:docMk/>
          <pc:sldMk cId="3805022386" sldId="449"/>
        </pc:sldMkLst>
        <pc:spChg chg="add mod">
          <ac:chgData name="Siniša ᵀᴴᴱ ᴼᴿᴵᴳᴵᴻᴬᴸ Wolfenstein" userId="215f646470bc261a" providerId="LiveId" clId="{065AFD91-CFD9-4277-96BB-988E7A03C270}" dt="2021-01-28T09:19:38.569" v="815" actId="1035"/>
          <ac:spMkLst>
            <pc:docMk/>
            <pc:sldMk cId="3805022386" sldId="449"/>
            <ac:spMk id="6" creationId="{646B2B33-1A02-4FC2-9893-344C9E272273}"/>
          </ac:spMkLst>
        </pc:spChg>
        <pc:spChg chg="add mod">
          <ac:chgData name="Siniša ᵀᴴᴱ ᴼᴿᴵᴳᴵᴻᴬᴸ Wolfenstein" userId="215f646470bc261a" providerId="LiveId" clId="{065AFD91-CFD9-4277-96BB-988E7A03C270}" dt="2021-01-28T09:19:49.552" v="820" actId="1035"/>
          <ac:spMkLst>
            <pc:docMk/>
            <pc:sldMk cId="3805022386" sldId="449"/>
            <ac:spMk id="7" creationId="{BEDF07E1-3B8B-4072-8220-A122B6542F3E}"/>
          </ac:spMkLst>
        </pc:spChg>
        <pc:spChg chg="add mod">
          <ac:chgData name="Siniša ᵀᴴᴱ ᴼᴿᴵᴳᴵᴻᴬᴸ Wolfenstein" userId="215f646470bc261a" providerId="LiveId" clId="{065AFD91-CFD9-4277-96BB-988E7A03C270}" dt="2021-01-28T09:19:58.715" v="824" actId="1035"/>
          <ac:spMkLst>
            <pc:docMk/>
            <pc:sldMk cId="3805022386" sldId="449"/>
            <ac:spMk id="8" creationId="{2B539623-B4B9-4252-B010-5FE0C35BD546}"/>
          </ac:spMkLst>
        </pc:spChg>
        <pc:spChg chg="del">
          <ac:chgData name="Siniša ᵀᴴᴱ ᴼᴿᴵᴳᴵᴻᴬᴸ Wolfenstein" userId="215f646470bc261a" providerId="LiveId" clId="{065AFD91-CFD9-4277-96BB-988E7A03C270}" dt="2021-01-28T09:17:30.367" v="594" actId="478"/>
          <ac:spMkLst>
            <pc:docMk/>
            <pc:sldMk cId="3805022386" sldId="449"/>
            <ac:spMk id="10" creationId="{1D26DAD7-215A-4ED8-A077-AECB8A0D7B6D}"/>
          </ac:spMkLst>
        </pc:spChg>
        <pc:spChg chg="add mod">
          <ac:chgData name="Siniša ᵀᴴᴱ ᴼᴿᴵᴳᴵᴻᴬᴸ Wolfenstein" userId="215f646470bc261a" providerId="LiveId" clId="{065AFD91-CFD9-4277-96BB-988E7A03C270}" dt="2021-01-28T09:20:44.758" v="827" actId="1076"/>
          <ac:spMkLst>
            <pc:docMk/>
            <pc:sldMk cId="3805022386" sldId="449"/>
            <ac:spMk id="12" creationId="{7F6FC6E0-5080-40C8-804D-3CDAAE55DEB6}"/>
          </ac:spMkLst>
        </pc:spChg>
        <pc:spChg chg="add mod">
          <ac:chgData name="Siniša ᵀᴴᴱ ᴼᴿᴵᴳᴵᴻᴬᴸ Wolfenstein" userId="215f646470bc261a" providerId="LiveId" clId="{065AFD91-CFD9-4277-96BB-988E7A03C270}" dt="2021-01-28T09:20:44.758" v="827" actId="1076"/>
          <ac:spMkLst>
            <pc:docMk/>
            <pc:sldMk cId="3805022386" sldId="449"/>
            <ac:spMk id="13" creationId="{C086C19F-1DF2-4077-81CE-AC4B279252B0}"/>
          </ac:spMkLst>
        </pc:spChg>
        <pc:spChg chg="add mod">
          <ac:chgData name="Siniša ᵀᴴᴱ ᴼᴿᴵᴳᴵᴻᴬᴸ Wolfenstein" userId="215f646470bc261a" providerId="LiveId" clId="{065AFD91-CFD9-4277-96BB-988E7A03C270}" dt="2021-01-28T09:20:44.758" v="827" actId="1076"/>
          <ac:spMkLst>
            <pc:docMk/>
            <pc:sldMk cId="3805022386" sldId="449"/>
            <ac:spMk id="14" creationId="{52C7919E-5AD1-4D28-82C1-251E3B9F42E4}"/>
          </ac:spMkLst>
        </pc:spChg>
        <pc:spChg chg="mod">
          <ac:chgData name="Siniša ᵀᴴᴱ ᴼᴿᴵᴳᴵᴻᴬᴸ Wolfenstein" userId="215f646470bc261a" providerId="LiveId" clId="{065AFD91-CFD9-4277-96BB-988E7A03C270}" dt="2021-01-28T09:19:08.644" v="808" actId="20577"/>
          <ac:spMkLst>
            <pc:docMk/>
            <pc:sldMk cId="3805022386" sldId="449"/>
            <ac:spMk id="15" creationId="{B6F6218F-B4B9-406F-B418-980485A9DCA8}"/>
          </ac:spMkLst>
        </pc:spChg>
        <pc:spChg chg="add mod">
          <ac:chgData name="Siniša ᵀᴴᴱ ᴼᴿᴵᴳᴵᴻᴬᴸ Wolfenstein" userId="215f646470bc261a" providerId="LiveId" clId="{065AFD91-CFD9-4277-96BB-988E7A03C270}" dt="2021-01-28T09:24:40.562" v="1161" actId="20577"/>
          <ac:spMkLst>
            <pc:docMk/>
            <pc:sldMk cId="3805022386" sldId="449"/>
            <ac:spMk id="16" creationId="{CDAA052D-7984-4CD8-B376-BA6D12E839A6}"/>
          </ac:spMkLst>
        </pc:spChg>
        <pc:picChg chg="mod">
          <ac:chgData name="Siniša ᵀᴴᴱ ᴼᴿᴵᴳᴵᴻᴬᴸ Wolfenstein" userId="215f646470bc261a" providerId="LiveId" clId="{065AFD91-CFD9-4277-96BB-988E7A03C270}" dt="2021-01-28T09:18:24.778" v="597" actId="14100"/>
          <ac:picMkLst>
            <pc:docMk/>
            <pc:sldMk cId="3805022386" sldId="449"/>
            <ac:picMk id="2" creationId="{3C85C17C-2ED4-4E4F-A125-4D7A2CE46B84}"/>
          </ac:picMkLst>
        </pc:picChg>
        <pc:picChg chg="add del mod">
          <ac:chgData name="Siniša ᵀᴴᴱ ᴼᴿᴵᴳᴵᴻᴬᴸ Wolfenstein" userId="215f646470bc261a" providerId="LiveId" clId="{065AFD91-CFD9-4277-96BB-988E7A03C270}" dt="2021-01-28T09:20:50.122" v="829" actId="478"/>
          <ac:picMkLst>
            <pc:docMk/>
            <pc:sldMk cId="3805022386" sldId="449"/>
            <ac:picMk id="9" creationId="{45D81B7B-7768-4734-9D1B-2F5A8F1E4A0F}"/>
          </ac:picMkLst>
        </pc:picChg>
        <pc:picChg chg="add mod">
          <ac:chgData name="Siniša ᵀᴴᴱ ᴼᴿᴵᴳᴵᴻᴬᴸ Wolfenstein" userId="215f646470bc261a" providerId="LiveId" clId="{065AFD91-CFD9-4277-96BB-988E7A03C270}" dt="2021-01-28T09:21:35.123" v="842" actId="1036"/>
          <ac:picMkLst>
            <pc:docMk/>
            <pc:sldMk cId="3805022386" sldId="449"/>
            <ac:picMk id="11" creationId="{03FC82D2-3201-4B1D-85E2-1DDD8BAAC251}"/>
          </ac:picMkLst>
        </pc:picChg>
      </pc:sldChg>
      <pc:sldChg chg="addSp delSp modSp add ord delAnim modAnim">
        <pc:chgData name="Siniša ᵀᴴᴱ ᴼᴿᴵᴳᴵᴻᴬᴸ Wolfenstein" userId="215f646470bc261a" providerId="LiveId" clId="{065AFD91-CFD9-4277-96BB-988E7A03C270}" dt="2021-01-28T09:32:28.627" v="1460" actId="1036"/>
        <pc:sldMkLst>
          <pc:docMk/>
          <pc:sldMk cId="513852073" sldId="450"/>
        </pc:sldMkLst>
        <pc:spChg chg="del">
          <ac:chgData name="Siniša ᵀᴴᴱ ᴼᴿᴵᴳᴵᴻᴬᴸ Wolfenstein" userId="215f646470bc261a" providerId="LiveId" clId="{065AFD91-CFD9-4277-96BB-988E7A03C270}" dt="2021-01-28T09:26:40.863" v="1166" actId="478"/>
          <ac:spMkLst>
            <pc:docMk/>
            <pc:sldMk cId="513852073" sldId="450"/>
            <ac:spMk id="8" creationId="{974B6080-5968-4640-8DED-B06FB07A3F73}"/>
          </ac:spMkLst>
        </pc:spChg>
        <pc:spChg chg="del">
          <ac:chgData name="Siniša ᵀᴴᴱ ᴼᴿᴵᴳᴵᴻᴬᴸ Wolfenstein" userId="215f646470bc261a" providerId="LiveId" clId="{065AFD91-CFD9-4277-96BB-988E7A03C270}" dt="2021-01-28T09:26:46.530" v="1169" actId="478"/>
          <ac:spMkLst>
            <pc:docMk/>
            <pc:sldMk cId="513852073" sldId="450"/>
            <ac:spMk id="9" creationId="{959C860F-A143-49F5-8835-378B150F1D10}"/>
          </ac:spMkLst>
        </pc:spChg>
        <pc:spChg chg="del">
          <ac:chgData name="Siniša ᵀᴴᴱ ᴼᴿᴵᴳᴵᴻᴬᴸ Wolfenstein" userId="215f646470bc261a" providerId="LiveId" clId="{065AFD91-CFD9-4277-96BB-988E7A03C270}" dt="2021-01-28T09:26:42.819" v="1167" actId="478"/>
          <ac:spMkLst>
            <pc:docMk/>
            <pc:sldMk cId="513852073" sldId="450"/>
            <ac:spMk id="10" creationId="{1D26DAD7-215A-4ED8-A077-AECB8A0D7B6D}"/>
          </ac:spMkLst>
        </pc:spChg>
        <pc:spChg chg="add mod">
          <ac:chgData name="Siniša ᵀᴴᴱ ᴼᴿᴵᴳᴵᴻᴬᴸ Wolfenstein" userId="215f646470bc261a" providerId="LiveId" clId="{065AFD91-CFD9-4277-96BB-988E7A03C270}" dt="2021-01-28T09:32:19.319" v="1417" actId="14100"/>
          <ac:spMkLst>
            <pc:docMk/>
            <pc:sldMk cId="513852073" sldId="450"/>
            <ac:spMk id="11" creationId="{8FA7013A-ED3B-43C6-8A7E-0ED357C44FE6}"/>
          </ac:spMkLst>
        </pc:spChg>
        <pc:spChg chg="del">
          <ac:chgData name="Siniša ᵀᴴᴱ ᴼᴿᴵᴳᴵᴻᴬᴸ Wolfenstein" userId="215f646470bc261a" providerId="LiveId" clId="{065AFD91-CFD9-4277-96BB-988E7A03C270}" dt="2021-01-28T09:26:44.727" v="1168" actId="478"/>
          <ac:spMkLst>
            <pc:docMk/>
            <pc:sldMk cId="513852073" sldId="450"/>
            <ac:spMk id="12" creationId="{2AB82282-5532-454C-99B2-DCE2BEBAE725}"/>
          </ac:spMkLst>
        </pc:spChg>
        <pc:spChg chg="mod">
          <ac:chgData name="Siniša ᵀᴴᴱ ᴼᴿᴵᴳᴵᴻᴬᴸ Wolfenstein" userId="215f646470bc261a" providerId="LiveId" clId="{065AFD91-CFD9-4277-96BB-988E7A03C270}" dt="2021-01-28T09:32:28.627" v="1460" actId="1036"/>
          <ac:spMkLst>
            <pc:docMk/>
            <pc:sldMk cId="513852073" sldId="450"/>
            <ac:spMk id="15" creationId="{B6F6218F-B4B9-406F-B418-980485A9DCA8}"/>
          </ac:spMkLst>
        </pc:spChg>
        <pc:picChg chg="mod">
          <ac:chgData name="Siniša ᵀᴴᴱ ᴼᴿᴵᴳᴵᴻᴬᴸ Wolfenstein" userId="215f646470bc261a" providerId="LiveId" clId="{065AFD91-CFD9-4277-96BB-988E7A03C270}" dt="2021-01-28T09:32:28.627" v="1460" actId="1036"/>
          <ac:picMkLst>
            <pc:docMk/>
            <pc:sldMk cId="513852073" sldId="450"/>
            <ac:picMk id="2" creationId="{3C85C17C-2ED4-4E4F-A125-4D7A2CE46B84}"/>
          </ac:picMkLst>
        </pc:picChg>
      </pc:sldChg>
      <pc:sldChg chg="addSp delSp modSp add delAnim modAnim">
        <pc:chgData name="Siniša ᵀᴴᴱ ᴼᴿᴵᴳᴵᴻᴬᴸ Wolfenstein" userId="215f646470bc261a" providerId="LiveId" clId="{065AFD91-CFD9-4277-96BB-988E7A03C270}" dt="2021-01-28T09:38:20.425" v="1625" actId="20577"/>
        <pc:sldMkLst>
          <pc:docMk/>
          <pc:sldMk cId="228307740" sldId="451"/>
        </pc:sldMkLst>
        <pc:spChg chg="add mod">
          <ac:chgData name="Siniša ᵀᴴᴱ ᴼᴿᴵᴳᴵᴻᴬᴸ Wolfenstein" userId="215f646470bc261a" providerId="LiveId" clId="{065AFD91-CFD9-4277-96BB-988E7A03C270}" dt="2021-01-28T09:37:50.809" v="1612" actId="20577"/>
          <ac:spMkLst>
            <pc:docMk/>
            <pc:sldMk cId="228307740" sldId="451"/>
            <ac:spMk id="6" creationId="{04D52273-3C21-4067-BCD1-71724748A33F}"/>
          </ac:spMkLst>
        </pc:spChg>
        <pc:spChg chg="add mod">
          <ac:chgData name="Siniša ᵀᴴᴱ ᴼᴿᴵᴳᴵᴻᴬᴸ Wolfenstein" userId="215f646470bc261a" providerId="LiveId" clId="{065AFD91-CFD9-4277-96BB-988E7A03C270}" dt="2021-01-28T09:38:20.425" v="1625" actId="20577"/>
          <ac:spMkLst>
            <pc:docMk/>
            <pc:sldMk cId="228307740" sldId="451"/>
            <ac:spMk id="7" creationId="{2C067DA4-F379-4EB6-9A21-D1BE31942046}"/>
          </ac:spMkLst>
        </pc:spChg>
        <pc:spChg chg="add del">
          <ac:chgData name="Siniša ᵀᴴᴱ ᴼᴿᴵᴳᴵᴻᴬᴸ Wolfenstein" userId="215f646470bc261a" providerId="LiveId" clId="{065AFD91-CFD9-4277-96BB-988E7A03C270}" dt="2021-01-28T09:35:05.302" v="1502"/>
          <ac:spMkLst>
            <pc:docMk/>
            <pc:sldMk cId="228307740" sldId="451"/>
            <ac:spMk id="8" creationId="{ED4A0050-87C8-4B70-9CE4-88353E8F172B}"/>
          </ac:spMkLst>
        </pc:spChg>
        <pc:spChg chg="del">
          <ac:chgData name="Siniša ᵀᴴᴱ ᴼᴿᴵᴳᴵᴻᴬᴸ Wolfenstein" userId="215f646470bc261a" providerId="LiveId" clId="{065AFD91-CFD9-4277-96BB-988E7A03C270}" dt="2021-01-28T09:33:30.718" v="1467" actId="478"/>
          <ac:spMkLst>
            <pc:docMk/>
            <pc:sldMk cId="228307740" sldId="451"/>
            <ac:spMk id="11" creationId="{8FA7013A-ED3B-43C6-8A7E-0ED357C44FE6}"/>
          </ac:spMkLst>
        </pc:spChg>
        <pc:spChg chg="del mod">
          <ac:chgData name="Siniša ᵀᴴᴱ ᴼᴿᴵᴳᴵᴻᴬᴸ Wolfenstein" userId="215f646470bc261a" providerId="LiveId" clId="{065AFD91-CFD9-4277-96BB-988E7A03C270}" dt="2021-01-28T09:33:28.076" v="1466" actId="478"/>
          <ac:spMkLst>
            <pc:docMk/>
            <pc:sldMk cId="228307740" sldId="451"/>
            <ac:spMk id="15" creationId="{B6F6218F-B4B9-406F-B418-980485A9DCA8}"/>
          </ac:spMkLst>
        </pc:spChg>
        <pc:picChg chg="del">
          <ac:chgData name="Siniša ᵀᴴᴱ ᴼᴿᴵᴳᴵᴻᴬᴸ Wolfenstein" userId="215f646470bc261a" providerId="LiveId" clId="{065AFD91-CFD9-4277-96BB-988E7A03C270}" dt="2021-01-28T09:32:51.277" v="1463" actId="478"/>
          <ac:picMkLst>
            <pc:docMk/>
            <pc:sldMk cId="228307740" sldId="451"/>
            <ac:picMk id="2" creationId="{3C85C17C-2ED4-4E4F-A125-4D7A2CE46B84}"/>
          </ac:picMkLst>
        </pc:picChg>
      </pc:sldChg>
      <pc:sldChg chg="addSp delSp modSp add delAnim modAnim">
        <pc:chgData name="Siniša ᵀᴴᴱ ᴼᴿᴵᴳᴵᴻᴬᴸ Wolfenstein" userId="215f646470bc261a" providerId="LiveId" clId="{065AFD91-CFD9-4277-96BB-988E7A03C270}" dt="2021-01-28T09:59:41.429" v="2553" actId="1076"/>
        <pc:sldMkLst>
          <pc:docMk/>
          <pc:sldMk cId="2842204784" sldId="452"/>
        </pc:sldMkLst>
        <pc:spChg chg="add mod">
          <ac:chgData name="Siniša ᵀᴴᴱ ᴼᴿᴵᴳᴵᴻᴬᴸ Wolfenstein" userId="215f646470bc261a" providerId="LiveId" clId="{065AFD91-CFD9-4277-96BB-988E7A03C270}" dt="2021-01-28T09:59:36.858" v="2552" actId="1076"/>
          <ac:spMkLst>
            <pc:docMk/>
            <pc:sldMk cId="2842204784" sldId="452"/>
            <ac:spMk id="6" creationId="{E4D7D912-3885-4802-8308-E23602D5EBCE}"/>
          </ac:spMkLst>
        </pc:spChg>
        <pc:spChg chg="add mod">
          <ac:chgData name="Siniša ᵀᴴᴱ ᴼᴿᴵᴳᴵᴻᴬᴸ Wolfenstein" userId="215f646470bc261a" providerId="LiveId" clId="{065AFD91-CFD9-4277-96BB-988E7A03C270}" dt="2021-01-28T09:59:41.429" v="2553" actId="1076"/>
          <ac:spMkLst>
            <pc:docMk/>
            <pc:sldMk cId="2842204784" sldId="452"/>
            <ac:spMk id="7" creationId="{C98C8FE4-764D-4C76-819A-07B007D16192}"/>
          </ac:spMkLst>
        </pc:spChg>
        <pc:spChg chg="mod">
          <ac:chgData name="Siniša ᵀᴴᴱ ᴼᴿᴵᴳᴵᴻᴬᴸ Wolfenstein" userId="215f646470bc261a" providerId="LiveId" clId="{065AFD91-CFD9-4277-96BB-988E7A03C270}" dt="2021-01-28T09:59:32.831" v="2551" actId="1036"/>
          <ac:spMkLst>
            <pc:docMk/>
            <pc:sldMk cId="2842204784" sldId="452"/>
            <ac:spMk id="15" creationId="{B6F6218F-B4B9-406F-B418-980485A9DCA8}"/>
          </ac:spMkLst>
        </pc:spChg>
        <pc:spChg chg="del">
          <ac:chgData name="Siniša ᵀᴴᴱ ᴼᴿᴵᴳᴵᴻᴬᴸ Wolfenstein" userId="215f646470bc261a" providerId="LiveId" clId="{065AFD91-CFD9-4277-96BB-988E7A03C270}" dt="2021-01-28T09:51:41.671" v="2382" actId="478"/>
          <ac:spMkLst>
            <pc:docMk/>
            <pc:sldMk cId="2842204784" sldId="452"/>
            <ac:spMk id="16" creationId="{486010EC-7B75-45E3-A7BA-28FE57B90CDB}"/>
          </ac:spMkLst>
        </pc:spChg>
        <pc:picChg chg="mod">
          <ac:chgData name="Siniša ᵀᴴᴱ ᴼᴿᴵᴳᴵᴻᴬᴸ Wolfenstein" userId="215f646470bc261a" providerId="LiveId" clId="{065AFD91-CFD9-4277-96BB-988E7A03C270}" dt="2021-01-28T09:59:32.831" v="2551" actId="1036"/>
          <ac:picMkLst>
            <pc:docMk/>
            <pc:sldMk cId="2842204784" sldId="452"/>
            <ac:picMk id="2" creationId="{3C85C17C-2ED4-4E4F-A125-4D7A2CE46B84}"/>
          </ac:picMkLst>
        </pc:picChg>
        <pc:picChg chg="mod">
          <ac:chgData name="Siniša ᵀᴴᴱ ᴼᴿᴵᴳᴵᴻᴬᴸ Wolfenstein" userId="215f646470bc261a" providerId="LiveId" clId="{065AFD91-CFD9-4277-96BB-988E7A03C270}" dt="2021-01-28T09:48:33.500" v="2223" actId="14826"/>
          <ac:picMkLst>
            <pc:docMk/>
            <pc:sldMk cId="2842204784" sldId="452"/>
            <ac:picMk id="4" creationId="{1B2619D9-4F98-4A11-8FFE-57C7EB1F529A}"/>
          </ac:picMkLst>
        </pc:picChg>
      </pc:sldChg>
      <pc:sldChg chg="delSp modSp add ord delAnim">
        <pc:chgData name="Siniša ᵀᴴᴱ ᴼᴿᴵᴳᴵᴻᴬᴸ Wolfenstein" userId="215f646470bc261a" providerId="LiveId" clId="{065AFD91-CFD9-4277-96BB-988E7A03C270}" dt="2021-01-28T10:14:49.169" v="2869" actId="1076"/>
        <pc:sldMkLst>
          <pc:docMk/>
          <pc:sldMk cId="2640040566" sldId="453"/>
        </pc:sldMkLst>
        <pc:spChg chg="del">
          <ac:chgData name="Siniša ᵀᴴᴱ ᴼᴿᴵᴳᴵᴻᴬᴸ Wolfenstein" userId="215f646470bc261a" providerId="LiveId" clId="{065AFD91-CFD9-4277-96BB-988E7A03C270}" dt="2021-01-28T09:53:15.103" v="2437" actId="21"/>
          <ac:spMkLst>
            <pc:docMk/>
            <pc:sldMk cId="2640040566" sldId="453"/>
            <ac:spMk id="16" creationId="{486010EC-7B75-45E3-A7BA-28FE57B90CDB}"/>
          </ac:spMkLst>
        </pc:spChg>
        <pc:picChg chg="mod">
          <ac:chgData name="Siniša ᵀᴴᴱ ᴼᴿᴵᴳᴵᴻᴬᴸ Wolfenstein" userId="215f646470bc261a" providerId="LiveId" clId="{065AFD91-CFD9-4277-96BB-988E7A03C270}" dt="2021-01-28T10:14:49.169" v="2869" actId="1076"/>
          <ac:picMkLst>
            <pc:docMk/>
            <pc:sldMk cId="2640040566" sldId="453"/>
            <ac:picMk id="2" creationId="{3C85C17C-2ED4-4E4F-A125-4D7A2CE46B84}"/>
          </ac:picMkLst>
        </pc:picChg>
      </pc:sldChg>
      <pc:sldChg chg="delSp modSp add ord delAnim">
        <pc:chgData name="Siniša ᵀᴴᴱ ᴼᴿᴵᴳᴵᴻᴬᴸ Wolfenstein" userId="215f646470bc261a" providerId="LiveId" clId="{065AFD91-CFD9-4277-96BB-988E7A03C270}" dt="2021-01-28T10:08:23.807" v="2721" actId="14100"/>
        <pc:sldMkLst>
          <pc:docMk/>
          <pc:sldMk cId="863500818" sldId="454"/>
        </pc:sldMkLst>
        <pc:spChg chg="mod">
          <ac:chgData name="Siniša ᵀᴴᴱ ᴼᴿᴵᴳᴵᴻᴬᴸ Wolfenstein" userId="215f646470bc261a" providerId="LiveId" clId="{065AFD91-CFD9-4277-96BB-988E7A03C270}" dt="2021-01-28T10:08:23.807" v="2721" actId="14100"/>
          <ac:spMkLst>
            <pc:docMk/>
            <pc:sldMk cId="863500818" sldId="454"/>
            <ac:spMk id="6" creationId="{D59C0E6F-A8FA-4180-809C-0B238788105A}"/>
          </ac:spMkLst>
        </pc:spChg>
        <pc:spChg chg="del">
          <ac:chgData name="Siniša ᵀᴴᴱ ᴼᴿᴵᴳᴵᴻᴬᴸ Wolfenstein" userId="215f646470bc261a" providerId="LiveId" clId="{065AFD91-CFD9-4277-96BB-988E7A03C270}" dt="2021-01-28T10:03:58.479" v="2638" actId="478"/>
          <ac:spMkLst>
            <pc:docMk/>
            <pc:sldMk cId="863500818" sldId="454"/>
            <ac:spMk id="10" creationId="{D763DFC3-7F63-40AF-A8A0-882C27D4274C}"/>
          </ac:spMkLst>
        </pc:spChg>
        <pc:spChg chg="del">
          <ac:chgData name="Siniša ᵀᴴᴱ ᴼᴿᴵᴳᴵᴻᴬᴸ Wolfenstein" userId="215f646470bc261a" providerId="LiveId" clId="{065AFD91-CFD9-4277-96BB-988E7A03C270}" dt="2021-01-28T10:04:00.428" v="2639" actId="478"/>
          <ac:spMkLst>
            <pc:docMk/>
            <pc:sldMk cId="863500818" sldId="454"/>
            <ac:spMk id="12" creationId="{8C9795E8-8C23-407A-9EB0-88CE3C221C0F}"/>
          </ac:spMkLst>
        </pc:spChg>
        <pc:picChg chg="mod">
          <ac:chgData name="Siniša ᵀᴴᴱ ᴼᴿᴵᴳᴵᴻᴬᴸ Wolfenstein" userId="215f646470bc261a" providerId="LiveId" clId="{065AFD91-CFD9-4277-96BB-988E7A03C270}" dt="2021-01-28T10:03:55.186" v="2637" actId="14826"/>
          <ac:picMkLst>
            <pc:docMk/>
            <pc:sldMk cId="863500818" sldId="454"/>
            <ac:picMk id="3" creationId="{DCB64642-CE4F-4D9C-A92A-9A8EF9D7D4F4}"/>
          </ac:picMkLst>
        </pc:picChg>
      </pc:sldChg>
    </pc:docChg>
  </pc:docChgLst>
  <pc:docChgLst>
    <pc:chgData name="Siniša Vuksan" userId="3af124f9-b8e7-46e3-9422-21ae1d17ac0b" providerId="ADAL" clId="{BAD190CC-9BE2-4473-8A8F-572AAC8DC320}"/>
    <pc:docChg chg="undo redo custSel addSld delSld modSld sldOrd">
      <pc:chgData name="Siniša Vuksan" userId="3af124f9-b8e7-46e3-9422-21ae1d17ac0b" providerId="ADAL" clId="{BAD190CC-9BE2-4473-8A8F-572AAC8DC320}" dt="2021-01-16T08:36:47.528" v="3846" actId="20577"/>
      <pc:docMkLst>
        <pc:docMk/>
      </pc:docMkLst>
      <pc:sldChg chg="modSp">
        <pc:chgData name="Siniša Vuksan" userId="3af124f9-b8e7-46e3-9422-21ae1d17ac0b" providerId="ADAL" clId="{BAD190CC-9BE2-4473-8A8F-572AAC8DC320}" dt="2021-01-16T07:17:21.242" v="13" actId="20577"/>
        <pc:sldMkLst>
          <pc:docMk/>
          <pc:sldMk cId="4263532617" sldId="256"/>
        </pc:sldMkLst>
        <pc:spChg chg="mod">
          <ac:chgData name="Siniša Vuksan" userId="3af124f9-b8e7-46e3-9422-21ae1d17ac0b" providerId="ADAL" clId="{BAD190CC-9BE2-4473-8A8F-572AAC8DC320}" dt="2021-01-16T07:17:21.242" v="13" actId="20577"/>
          <ac:spMkLst>
            <pc:docMk/>
            <pc:sldMk cId="4263532617" sldId="256"/>
            <ac:spMk id="7" creationId="{54F134FF-4759-4BD3-A258-DBE00CE37E81}"/>
          </ac:spMkLst>
        </pc:spChg>
      </pc:sldChg>
      <pc:sldChg chg="delSp modSp ord delAnim">
        <pc:chgData name="Siniša Vuksan" userId="3af124f9-b8e7-46e3-9422-21ae1d17ac0b" providerId="ADAL" clId="{BAD190CC-9BE2-4473-8A8F-572AAC8DC320}" dt="2021-01-16T07:35:27.388" v="733" actId="1076"/>
        <pc:sldMkLst>
          <pc:docMk/>
          <pc:sldMk cId="891775711" sldId="270"/>
        </pc:sldMkLst>
        <pc:spChg chg="mod">
          <ac:chgData name="Siniša Vuksan" userId="3af124f9-b8e7-46e3-9422-21ae1d17ac0b" providerId="ADAL" clId="{BAD190CC-9BE2-4473-8A8F-572AAC8DC320}" dt="2021-01-16T07:32:44.050" v="622" actId="20577"/>
          <ac:spMkLst>
            <pc:docMk/>
            <pc:sldMk cId="891775711" sldId="270"/>
            <ac:spMk id="5" creationId="{62F6632F-846C-4F02-B56B-82805BD5B26E}"/>
          </ac:spMkLst>
        </pc:spChg>
        <pc:spChg chg="mod">
          <ac:chgData name="Siniša Vuksan" userId="3af124f9-b8e7-46e3-9422-21ae1d17ac0b" providerId="ADAL" clId="{BAD190CC-9BE2-4473-8A8F-572AAC8DC320}" dt="2021-01-16T07:35:27.388" v="733" actId="1076"/>
          <ac:spMkLst>
            <pc:docMk/>
            <pc:sldMk cId="891775711" sldId="270"/>
            <ac:spMk id="6" creationId="{D59C0E6F-A8FA-4180-809C-0B238788105A}"/>
          </ac:spMkLst>
        </pc:spChg>
        <pc:spChg chg="del">
          <ac:chgData name="Siniša Vuksan" userId="3af124f9-b8e7-46e3-9422-21ae1d17ac0b" providerId="ADAL" clId="{BAD190CC-9BE2-4473-8A8F-572AAC8DC320}" dt="2021-01-16T07:33:50.176" v="641" actId="478"/>
          <ac:spMkLst>
            <pc:docMk/>
            <pc:sldMk cId="891775711" sldId="270"/>
            <ac:spMk id="17" creationId="{DD4A5DAE-18DE-41E8-8D07-1198CD67542C}"/>
          </ac:spMkLst>
        </pc:spChg>
        <pc:spChg chg="mod">
          <ac:chgData name="Siniša Vuksan" userId="3af124f9-b8e7-46e3-9422-21ae1d17ac0b" providerId="ADAL" clId="{BAD190CC-9BE2-4473-8A8F-572AAC8DC320}" dt="2021-01-16T07:34:14.900" v="649" actId="1076"/>
          <ac:spMkLst>
            <pc:docMk/>
            <pc:sldMk cId="891775711" sldId="270"/>
            <ac:spMk id="18" creationId="{1051E621-E053-47F7-8F25-E71BCCC654E9}"/>
          </ac:spMkLst>
        </pc:spChg>
        <pc:spChg chg="del">
          <ac:chgData name="Siniša Vuksan" userId="3af124f9-b8e7-46e3-9422-21ae1d17ac0b" providerId="ADAL" clId="{BAD190CC-9BE2-4473-8A8F-572AAC8DC320}" dt="2021-01-16T07:33:54.984" v="642" actId="478"/>
          <ac:spMkLst>
            <pc:docMk/>
            <pc:sldMk cId="891775711" sldId="270"/>
            <ac:spMk id="19" creationId="{A7295678-4FA9-4C00-B3C0-5EE07641F091}"/>
          </ac:spMkLst>
        </pc:spChg>
        <pc:spChg chg="mod">
          <ac:chgData name="Siniša Vuksan" userId="3af124f9-b8e7-46e3-9422-21ae1d17ac0b" providerId="ADAL" clId="{BAD190CC-9BE2-4473-8A8F-572AAC8DC320}" dt="2021-01-16T07:34:22.730" v="650" actId="1076"/>
          <ac:spMkLst>
            <pc:docMk/>
            <pc:sldMk cId="891775711" sldId="270"/>
            <ac:spMk id="20" creationId="{D6D771C3-6F7A-4B71-A5E9-F357AA3E11BE}"/>
          </ac:spMkLst>
        </pc:spChg>
        <pc:spChg chg="del">
          <ac:chgData name="Siniša Vuksan" userId="3af124f9-b8e7-46e3-9422-21ae1d17ac0b" providerId="ADAL" clId="{BAD190CC-9BE2-4473-8A8F-572AAC8DC320}" dt="2021-01-16T07:33:56.905" v="643" actId="478"/>
          <ac:spMkLst>
            <pc:docMk/>
            <pc:sldMk cId="891775711" sldId="270"/>
            <ac:spMk id="30" creationId="{F6E73B72-B1D3-480E-A124-D918D05D9182}"/>
          </ac:spMkLst>
        </pc:spChg>
        <pc:spChg chg="mod">
          <ac:chgData name="Siniša Vuksan" userId="3af124f9-b8e7-46e3-9422-21ae1d17ac0b" providerId="ADAL" clId="{BAD190CC-9BE2-4473-8A8F-572AAC8DC320}" dt="2021-01-16T07:34:33.359" v="651" actId="1076"/>
          <ac:spMkLst>
            <pc:docMk/>
            <pc:sldMk cId="891775711" sldId="270"/>
            <ac:spMk id="31" creationId="{C18134F3-2AA4-46A8-B1B6-B0DA3AC9A171}"/>
          </ac:spMkLst>
        </pc:spChg>
        <pc:spChg chg="del">
          <ac:chgData name="Siniša Vuksan" userId="3af124f9-b8e7-46e3-9422-21ae1d17ac0b" providerId="ADAL" clId="{BAD190CC-9BE2-4473-8A8F-572AAC8DC320}" dt="2021-01-16T07:33:58.745" v="644" actId="478"/>
          <ac:spMkLst>
            <pc:docMk/>
            <pc:sldMk cId="891775711" sldId="270"/>
            <ac:spMk id="32" creationId="{70DCA079-C5FC-461C-898D-149F33EC415F}"/>
          </ac:spMkLst>
        </pc:spChg>
        <pc:spChg chg="mod">
          <ac:chgData name="Siniša Vuksan" userId="3af124f9-b8e7-46e3-9422-21ae1d17ac0b" providerId="ADAL" clId="{BAD190CC-9BE2-4473-8A8F-572AAC8DC320}" dt="2021-01-16T07:34:42.573" v="652" actId="1076"/>
          <ac:spMkLst>
            <pc:docMk/>
            <pc:sldMk cId="891775711" sldId="270"/>
            <ac:spMk id="33" creationId="{23ED0254-053D-4577-92C4-FEDD0194B803}"/>
          </ac:spMkLst>
        </pc:spChg>
        <pc:spChg chg="del">
          <ac:chgData name="Siniša Vuksan" userId="3af124f9-b8e7-46e3-9422-21ae1d17ac0b" providerId="ADAL" clId="{BAD190CC-9BE2-4473-8A8F-572AAC8DC320}" dt="2021-01-16T07:34:00.051" v="645" actId="478"/>
          <ac:spMkLst>
            <pc:docMk/>
            <pc:sldMk cId="891775711" sldId="270"/>
            <ac:spMk id="34" creationId="{8D77E0E5-1D89-4A37-B444-A72D8D04AE0B}"/>
          </ac:spMkLst>
        </pc:spChg>
        <pc:spChg chg="mod">
          <ac:chgData name="Siniša Vuksan" userId="3af124f9-b8e7-46e3-9422-21ae1d17ac0b" providerId="ADAL" clId="{BAD190CC-9BE2-4473-8A8F-572AAC8DC320}" dt="2021-01-16T07:34:49.347" v="653" actId="1076"/>
          <ac:spMkLst>
            <pc:docMk/>
            <pc:sldMk cId="891775711" sldId="270"/>
            <ac:spMk id="35" creationId="{E756A14C-DA7A-4B19-A988-DF8B3E3431C4}"/>
          </ac:spMkLst>
        </pc:spChg>
        <pc:spChg chg="del">
          <ac:chgData name="Siniša Vuksan" userId="3af124f9-b8e7-46e3-9422-21ae1d17ac0b" providerId="ADAL" clId="{BAD190CC-9BE2-4473-8A8F-572AAC8DC320}" dt="2021-01-16T07:34:02.182" v="646" actId="478"/>
          <ac:spMkLst>
            <pc:docMk/>
            <pc:sldMk cId="891775711" sldId="270"/>
            <ac:spMk id="36" creationId="{752B0879-EF19-436E-BC8E-B8CBBB7B12CF}"/>
          </ac:spMkLst>
        </pc:spChg>
        <pc:spChg chg="del">
          <ac:chgData name="Siniša Vuksan" userId="3af124f9-b8e7-46e3-9422-21ae1d17ac0b" providerId="ADAL" clId="{BAD190CC-9BE2-4473-8A8F-572AAC8DC320}" dt="2021-01-16T07:34:51.764" v="654" actId="478"/>
          <ac:spMkLst>
            <pc:docMk/>
            <pc:sldMk cId="891775711" sldId="270"/>
            <ac:spMk id="37" creationId="{6FF69C1E-A643-4C31-B5D3-49AF32A7292B}"/>
          </ac:spMkLst>
        </pc:spChg>
        <pc:spChg chg="del">
          <ac:chgData name="Siniša Vuksan" userId="3af124f9-b8e7-46e3-9422-21ae1d17ac0b" providerId="ADAL" clId="{BAD190CC-9BE2-4473-8A8F-572AAC8DC320}" dt="2021-01-16T07:34:03.636" v="647" actId="478"/>
          <ac:spMkLst>
            <pc:docMk/>
            <pc:sldMk cId="891775711" sldId="270"/>
            <ac:spMk id="38" creationId="{630B9DE0-84D1-41B7-BF79-B7CAB4DC9C4E}"/>
          </ac:spMkLst>
        </pc:spChg>
        <pc:spChg chg="del">
          <ac:chgData name="Siniša Vuksan" userId="3af124f9-b8e7-46e3-9422-21ae1d17ac0b" providerId="ADAL" clId="{BAD190CC-9BE2-4473-8A8F-572AAC8DC320}" dt="2021-01-16T07:34:55.439" v="656" actId="478"/>
          <ac:spMkLst>
            <pc:docMk/>
            <pc:sldMk cId="891775711" sldId="270"/>
            <ac:spMk id="39" creationId="{07AEFBAD-A5E5-488E-9C63-AD81B977391D}"/>
          </ac:spMkLst>
        </pc:spChg>
        <pc:spChg chg="del">
          <ac:chgData name="Siniša Vuksan" userId="3af124f9-b8e7-46e3-9422-21ae1d17ac0b" providerId="ADAL" clId="{BAD190CC-9BE2-4473-8A8F-572AAC8DC320}" dt="2021-01-16T07:34:05.301" v="648" actId="478"/>
          <ac:spMkLst>
            <pc:docMk/>
            <pc:sldMk cId="891775711" sldId="270"/>
            <ac:spMk id="40" creationId="{E527BCE9-28E4-408D-A144-155D79291891}"/>
          </ac:spMkLst>
        </pc:spChg>
        <pc:spChg chg="del">
          <ac:chgData name="Siniša Vuksan" userId="3af124f9-b8e7-46e3-9422-21ae1d17ac0b" providerId="ADAL" clId="{BAD190CC-9BE2-4473-8A8F-572AAC8DC320}" dt="2021-01-16T07:34:53.767" v="655" actId="478"/>
          <ac:spMkLst>
            <pc:docMk/>
            <pc:sldMk cId="891775711" sldId="270"/>
            <ac:spMk id="41" creationId="{EF17AC0A-F4BD-4A72-A8CE-084772D94285}"/>
          </ac:spMkLst>
        </pc:spChg>
        <pc:picChg chg="mod">
          <ac:chgData name="Siniša Vuksan" userId="3af124f9-b8e7-46e3-9422-21ae1d17ac0b" providerId="ADAL" clId="{BAD190CC-9BE2-4473-8A8F-572AAC8DC320}" dt="2021-01-16T07:33:24.197" v="639" actId="1037"/>
          <ac:picMkLst>
            <pc:docMk/>
            <pc:sldMk cId="891775711" sldId="270"/>
            <ac:picMk id="2" creationId="{364F0D10-6C93-4798-9B51-775114644404}"/>
          </ac:picMkLst>
        </pc:picChg>
        <pc:picChg chg="mod">
          <ac:chgData name="Siniša Vuksan" userId="3af124f9-b8e7-46e3-9422-21ae1d17ac0b" providerId="ADAL" clId="{BAD190CC-9BE2-4473-8A8F-572AAC8DC320}" dt="2021-01-16T07:33:47.040" v="640" actId="14826"/>
          <ac:picMkLst>
            <pc:docMk/>
            <pc:sldMk cId="891775711" sldId="270"/>
            <ac:picMk id="3" creationId="{DCB64642-CE4F-4D9C-A92A-9A8EF9D7D4F4}"/>
          </ac:picMkLst>
        </pc:picChg>
      </pc:sldChg>
      <pc:sldChg chg="addSp delSp modSp addAnim delAnim modAnim">
        <pc:chgData name="Siniša Vuksan" userId="3af124f9-b8e7-46e3-9422-21ae1d17ac0b" providerId="ADAL" clId="{BAD190CC-9BE2-4473-8A8F-572AAC8DC320}" dt="2021-01-16T08:30:11.568" v="3635" actId="1036"/>
        <pc:sldMkLst>
          <pc:docMk/>
          <pc:sldMk cId="1216289924" sldId="322"/>
        </pc:sldMkLst>
        <pc:spChg chg="add del mod">
          <ac:chgData name="Siniša Vuksan" userId="3af124f9-b8e7-46e3-9422-21ae1d17ac0b" providerId="ADAL" clId="{BAD190CC-9BE2-4473-8A8F-572AAC8DC320}" dt="2021-01-16T07:24:27.442" v="264" actId="20577"/>
          <ac:spMkLst>
            <pc:docMk/>
            <pc:sldMk cId="1216289924" sldId="322"/>
            <ac:spMk id="3" creationId="{B7889F66-CCBB-4BC4-8656-0552E49AE557}"/>
          </ac:spMkLst>
        </pc:spChg>
        <pc:spChg chg="mod">
          <ac:chgData name="Siniša Vuksan" userId="3af124f9-b8e7-46e3-9422-21ae1d17ac0b" providerId="ADAL" clId="{BAD190CC-9BE2-4473-8A8F-572AAC8DC320}" dt="2021-01-16T07:23:01.421" v="263" actId="20577"/>
          <ac:spMkLst>
            <pc:docMk/>
            <pc:sldMk cId="1216289924" sldId="322"/>
            <ac:spMk id="6" creationId="{FFE14C9D-F79A-42C0-87D5-7951E53F2573}"/>
          </ac:spMkLst>
        </pc:spChg>
        <pc:spChg chg="del">
          <ac:chgData name="Siniša Vuksan" userId="3af124f9-b8e7-46e3-9422-21ae1d17ac0b" providerId="ADAL" clId="{BAD190CC-9BE2-4473-8A8F-572AAC8DC320}" dt="2021-01-16T07:20:46.549" v="46" actId="478"/>
          <ac:spMkLst>
            <pc:docMk/>
            <pc:sldMk cId="1216289924" sldId="322"/>
            <ac:spMk id="7" creationId="{59740205-8AB7-44B1-94B6-4E0B70D8A557}"/>
          </ac:spMkLst>
        </pc:spChg>
        <pc:spChg chg="add del mod">
          <ac:chgData name="Siniša Vuksan" userId="3af124f9-b8e7-46e3-9422-21ae1d17ac0b" providerId="ADAL" clId="{BAD190CC-9BE2-4473-8A8F-572AAC8DC320}" dt="2021-01-16T07:20:04.388" v="26" actId="478"/>
          <ac:spMkLst>
            <pc:docMk/>
            <pc:sldMk cId="1216289924" sldId="322"/>
            <ac:spMk id="8" creationId="{5E1B54FD-AEA5-4ED7-8D04-2A45042B1E31}"/>
          </ac:spMkLst>
        </pc:spChg>
        <pc:spChg chg="del">
          <ac:chgData name="Siniša Vuksan" userId="3af124f9-b8e7-46e3-9422-21ae1d17ac0b" providerId="ADAL" clId="{BAD190CC-9BE2-4473-8A8F-572AAC8DC320}" dt="2021-01-16T07:20:45.347" v="45" actId="478"/>
          <ac:spMkLst>
            <pc:docMk/>
            <pc:sldMk cId="1216289924" sldId="322"/>
            <ac:spMk id="9" creationId="{339DD998-3062-44F0-A052-AE6BBC3CF2C3}"/>
          </ac:spMkLst>
        </pc:spChg>
        <pc:spChg chg="del">
          <ac:chgData name="Siniša Vuksan" userId="3af124f9-b8e7-46e3-9422-21ae1d17ac0b" providerId="ADAL" clId="{BAD190CC-9BE2-4473-8A8F-572AAC8DC320}" dt="2021-01-16T07:20:37.319" v="39" actId="478"/>
          <ac:spMkLst>
            <pc:docMk/>
            <pc:sldMk cId="1216289924" sldId="322"/>
            <ac:spMk id="10" creationId="{EAEF07DF-F0BB-4856-8CC1-C61B2ECC879C}"/>
          </ac:spMkLst>
        </pc:spChg>
        <pc:spChg chg="del">
          <ac:chgData name="Siniša Vuksan" userId="3af124f9-b8e7-46e3-9422-21ae1d17ac0b" providerId="ADAL" clId="{BAD190CC-9BE2-4473-8A8F-572AAC8DC320}" dt="2021-01-16T07:20:43.952" v="44" actId="478"/>
          <ac:spMkLst>
            <pc:docMk/>
            <pc:sldMk cId="1216289924" sldId="322"/>
            <ac:spMk id="11" creationId="{F723980D-DDC5-4314-B651-ADA51B6E132B}"/>
          </ac:spMkLst>
        </pc:spChg>
        <pc:spChg chg="del">
          <ac:chgData name="Siniša Vuksan" userId="3af124f9-b8e7-46e3-9422-21ae1d17ac0b" providerId="ADAL" clId="{BAD190CC-9BE2-4473-8A8F-572AAC8DC320}" dt="2021-01-16T07:20:42.851" v="43" actId="478"/>
          <ac:spMkLst>
            <pc:docMk/>
            <pc:sldMk cId="1216289924" sldId="322"/>
            <ac:spMk id="13" creationId="{A5DC5B01-93E3-4C4D-92BC-0280F13C2AB2}"/>
          </ac:spMkLst>
        </pc:spChg>
        <pc:spChg chg="mod">
          <ac:chgData name="Siniša Vuksan" userId="3af124f9-b8e7-46e3-9422-21ae1d17ac0b" providerId="ADAL" clId="{BAD190CC-9BE2-4473-8A8F-572AAC8DC320}" dt="2021-01-16T07:27:06.343" v="398" actId="20577"/>
          <ac:spMkLst>
            <pc:docMk/>
            <pc:sldMk cId="1216289924" sldId="322"/>
            <ac:spMk id="15" creationId="{B6F6218F-B4B9-406F-B418-980485A9DCA8}"/>
          </ac:spMkLst>
        </pc:spChg>
        <pc:spChg chg="del">
          <ac:chgData name="Siniša Vuksan" userId="3af124f9-b8e7-46e3-9422-21ae1d17ac0b" providerId="ADAL" clId="{BAD190CC-9BE2-4473-8A8F-572AAC8DC320}" dt="2021-01-16T07:20:41.111" v="42" actId="478"/>
          <ac:spMkLst>
            <pc:docMk/>
            <pc:sldMk cId="1216289924" sldId="322"/>
            <ac:spMk id="16" creationId="{4D6DC778-FCC3-489E-BEA9-10AB548FACD2}"/>
          </ac:spMkLst>
        </pc:spChg>
        <pc:spChg chg="del">
          <ac:chgData name="Siniša Vuksan" userId="3af124f9-b8e7-46e3-9422-21ae1d17ac0b" providerId="ADAL" clId="{BAD190CC-9BE2-4473-8A8F-572AAC8DC320}" dt="2021-01-16T07:20:48.775" v="47" actId="478"/>
          <ac:spMkLst>
            <pc:docMk/>
            <pc:sldMk cId="1216289924" sldId="322"/>
            <ac:spMk id="18" creationId="{98BFF8C6-FBAF-42F1-A4B8-9B65CBE43888}"/>
          </ac:spMkLst>
        </pc:spChg>
        <pc:spChg chg="del">
          <ac:chgData name="Siniša Vuksan" userId="3af124f9-b8e7-46e3-9422-21ae1d17ac0b" providerId="ADAL" clId="{BAD190CC-9BE2-4473-8A8F-572AAC8DC320}" dt="2021-01-16T07:20:39.893" v="41" actId="478"/>
          <ac:spMkLst>
            <pc:docMk/>
            <pc:sldMk cId="1216289924" sldId="322"/>
            <ac:spMk id="20" creationId="{7B730E1C-0B0E-4DA5-9B9E-1FA91760AF6D}"/>
          </ac:spMkLst>
        </pc:spChg>
        <pc:spChg chg="del">
          <ac:chgData name="Siniša Vuksan" userId="3af124f9-b8e7-46e3-9422-21ae1d17ac0b" providerId="ADAL" clId="{BAD190CC-9BE2-4473-8A8F-572AAC8DC320}" dt="2021-01-16T07:20:38.658" v="40" actId="478"/>
          <ac:spMkLst>
            <pc:docMk/>
            <pc:sldMk cId="1216289924" sldId="322"/>
            <ac:spMk id="22" creationId="{836881F0-A58D-4D6A-800E-3212A23908ED}"/>
          </ac:spMkLst>
        </pc:spChg>
        <pc:spChg chg="del">
          <ac:chgData name="Siniša Vuksan" userId="3af124f9-b8e7-46e3-9422-21ae1d17ac0b" providerId="ADAL" clId="{BAD190CC-9BE2-4473-8A8F-572AAC8DC320}" dt="2021-01-16T07:19:57.176" v="24" actId="478"/>
          <ac:spMkLst>
            <pc:docMk/>
            <pc:sldMk cId="1216289924" sldId="322"/>
            <ac:spMk id="24" creationId="{77BFB399-696D-41E0-B7B7-FD0CD4D5E0C1}"/>
          </ac:spMkLst>
        </pc:spChg>
        <pc:spChg chg="del">
          <ac:chgData name="Siniša Vuksan" userId="3af124f9-b8e7-46e3-9422-21ae1d17ac0b" providerId="ADAL" clId="{BAD190CC-9BE2-4473-8A8F-572AAC8DC320}" dt="2021-01-16T07:20:24.184" v="34" actId="478"/>
          <ac:spMkLst>
            <pc:docMk/>
            <pc:sldMk cId="1216289924" sldId="322"/>
            <ac:spMk id="25" creationId="{8CDB4DF3-B774-4286-B8CC-4F924609FF68}"/>
          </ac:spMkLst>
        </pc:spChg>
        <pc:spChg chg="add del">
          <ac:chgData name="Siniša Vuksan" userId="3af124f9-b8e7-46e3-9422-21ae1d17ac0b" providerId="ADAL" clId="{BAD190CC-9BE2-4473-8A8F-572AAC8DC320}" dt="2021-01-16T07:20:55.871" v="49" actId="478"/>
          <ac:spMkLst>
            <pc:docMk/>
            <pc:sldMk cId="1216289924" sldId="322"/>
            <ac:spMk id="26" creationId="{5603726F-B75E-4F69-B3E0-B41E00D70C6C}"/>
          </ac:spMkLst>
        </pc:spChg>
        <pc:spChg chg="add del">
          <ac:chgData name="Siniša Vuksan" userId="3af124f9-b8e7-46e3-9422-21ae1d17ac0b" providerId="ADAL" clId="{BAD190CC-9BE2-4473-8A8F-572AAC8DC320}" dt="2021-01-16T07:20:08.655" v="28" actId="478"/>
          <ac:spMkLst>
            <pc:docMk/>
            <pc:sldMk cId="1216289924" sldId="322"/>
            <ac:spMk id="27" creationId="{06753FFF-9D07-4AB0-A492-F36A7CBD7B8C}"/>
          </ac:spMkLst>
        </pc:spChg>
        <pc:spChg chg="del">
          <ac:chgData name="Siniša Vuksan" userId="3af124f9-b8e7-46e3-9422-21ae1d17ac0b" providerId="ADAL" clId="{BAD190CC-9BE2-4473-8A8F-572AAC8DC320}" dt="2021-01-16T07:20:21.419" v="33" actId="478"/>
          <ac:spMkLst>
            <pc:docMk/>
            <pc:sldMk cId="1216289924" sldId="322"/>
            <ac:spMk id="28" creationId="{86F4E9AA-54AD-4173-AA40-B9298261B7FF}"/>
          </ac:spMkLst>
        </pc:spChg>
        <pc:spChg chg="add del">
          <ac:chgData name="Siniša Vuksan" userId="3af124f9-b8e7-46e3-9422-21ae1d17ac0b" providerId="ADAL" clId="{BAD190CC-9BE2-4473-8A8F-572AAC8DC320}" dt="2021-01-16T07:20:11.330" v="29" actId="478"/>
          <ac:spMkLst>
            <pc:docMk/>
            <pc:sldMk cId="1216289924" sldId="322"/>
            <ac:spMk id="29" creationId="{913F2DBA-14D5-4C5A-8071-F1ADD2BECC71}"/>
          </ac:spMkLst>
        </pc:spChg>
        <pc:spChg chg="add del">
          <ac:chgData name="Siniša Vuksan" userId="3af124f9-b8e7-46e3-9422-21ae1d17ac0b" providerId="ADAL" clId="{BAD190CC-9BE2-4473-8A8F-572AAC8DC320}" dt="2021-01-16T07:20:31.213" v="37" actId="478"/>
          <ac:spMkLst>
            <pc:docMk/>
            <pc:sldMk cId="1216289924" sldId="322"/>
            <ac:spMk id="30" creationId="{3AC97905-F3AF-4238-81A3-1C239CC8A422}"/>
          </ac:spMkLst>
        </pc:spChg>
        <pc:spChg chg="add del">
          <ac:chgData name="Siniša Vuksan" userId="3af124f9-b8e7-46e3-9422-21ae1d17ac0b" providerId="ADAL" clId="{BAD190CC-9BE2-4473-8A8F-572AAC8DC320}" dt="2021-01-16T07:20:13.565" v="30" actId="478"/>
          <ac:spMkLst>
            <pc:docMk/>
            <pc:sldMk cId="1216289924" sldId="322"/>
            <ac:spMk id="31" creationId="{184DBF7C-5291-4D94-9A50-FC862C1F24A4}"/>
          </ac:spMkLst>
        </pc:spChg>
        <pc:spChg chg="add del">
          <ac:chgData name="Siniša Vuksan" userId="3af124f9-b8e7-46e3-9422-21ae1d17ac0b" providerId="ADAL" clId="{BAD190CC-9BE2-4473-8A8F-572AAC8DC320}" dt="2021-01-16T07:20:35.538" v="38" actId="478"/>
          <ac:spMkLst>
            <pc:docMk/>
            <pc:sldMk cId="1216289924" sldId="322"/>
            <ac:spMk id="32" creationId="{E651C026-B07E-4EB9-AC5D-92C5BAC4C4E4}"/>
          </ac:spMkLst>
        </pc:spChg>
        <pc:spChg chg="del mod">
          <ac:chgData name="Siniša Vuksan" userId="3af124f9-b8e7-46e3-9422-21ae1d17ac0b" providerId="ADAL" clId="{BAD190CC-9BE2-4473-8A8F-572AAC8DC320}" dt="2021-01-16T07:25:54.425" v="278" actId="478"/>
          <ac:spMkLst>
            <pc:docMk/>
            <pc:sldMk cId="1216289924" sldId="322"/>
            <ac:spMk id="33" creationId="{57713E8B-A4C1-4B90-949C-10F8CACCC21C}"/>
          </ac:spMkLst>
        </pc:spChg>
        <pc:picChg chg="add del mod">
          <ac:chgData name="Siniša Vuksan" userId="3af124f9-b8e7-46e3-9422-21ae1d17ac0b" providerId="ADAL" clId="{BAD190CC-9BE2-4473-8A8F-572AAC8DC320}" dt="2021-01-16T08:30:11.568" v="3635" actId="1036"/>
          <ac:picMkLst>
            <pc:docMk/>
            <pc:sldMk cId="1216289924" sldId="322"/>
            <ac:picMk id="2" creationId="{3C85C17C-2ED4-4E4F-A125-4D7A2CE46B84}"/>
          </ac:picMkLst>
        </pc:picChg>
        <pc:picChg chg="mod">
          <ac:chgData name="Siniša Vuksan" userId="3af124f9-b8e7-46e3-9422-21ae1d17ac0b" providerId="ADAL" clId="{BAD190CC-9BE2-4473-8A8F-572AAC8DC320}" dt="2021-01-16T07:24:31.816" v="265" actId="14826"/>
          <ac:picMkLst>
            <pc:docMk/>
            <pc:sldMk cId="1216289924" sldId="322"/>
            <ac:picMk id="4" creationId="{1B2619D9-4F98-4A11-8FFE-57C7EB1F529A}"/>
          </ac:picMkLst>
        </pc:picChg>
      </pc:sldChg>
      <pc:sldChg chg="addSp delSp modSp ord addAnim delAnim modAnim">
        <pc:chgData name="Siniša Vuksan" userId="3af124f9-b8e7-46e3-9422-21ae1d17ac0b" providerId="ADAL" clId="{BAD190CC-9BE2-4473-8A8F-572AAC8DC320}" dt="2021-01-16T08:05:07.029" v="2202" actId="20577"/>
        <pc:sldMkLst>
          <pc:docMk/>
          <pc:sldMk cId="3028200427" sldId="414"/>
        </pc:sldMkLst>
        <pc:spChg chg="mod">
          <ac:chgData name="Siniša Vuksan" userId="3af124f9-b8e7-46e3-9422-21ae1d17ac0b" providerId="ADAL" clId="{BAD190CC-9BE2-4473-8A8F-572AAC8DC320}" dt="2021-01-16T08:05:07.029" v="2202" actId="20577"/>
          <ac:spMkLst>
            <pc:docMk/>
            <pc:sldMk cId="3028200427" sldId="414"/>
            <ac:spMk id="15" creationId="{B6F6218F-B4B9-406F-B418-980485A9DCA8}"/>
          </ac:spMkLst>
        </pc:spChg>
        <pc:spChg chg="del">
          <ac:chgData name="Siniša Vuksan" userId="3af124f9-b8e7-46e3-9422-21ae1d17ac0b" providerId="ADAL" clId="{BAD190CC-9BE2-4473-8A8F-572AAC8DC320}" dt="2021-01-16T07:29:30.580" v="411" actId="478"/>
          <ac:spMkLst>
            <pc:docMk/>
            <pc:sldMk cId="3028200427" sldId="414"/>
            <ac:spMk id="33" creationId="{AA0A2FED-388C-4BD8-948B-74769B714FC1}"/>
          </ac:spMkLst>
        </pc:spChg>
        <pc:spChg chg="del">
          <ac:chgData name="Siniša Vuksan" userId="3af124f9-b8e7-46e3-9422-21ae1d17ac0b" providerId="ADAL" clId="{BAD190CC-9BE2-4473-8A8F-572AAC8DC320}" dt="2021-01-16T07:29:15.833" v="404" actId="478"/>
          <ac:spMkLst>
            <pc:docMk/>
            <pc:sldMk cId="3028200427" sldId="414"/>
            <ac:spMk id="42" creationId="{8B5178CB-54F8-4E4B-907A-BDA0AD6A9291}"/>
          </ac:spMkLst>
        </pc:spChg>
        <pc:spChg chg="del">
          <ac:chgData name="Siniša Vuksan" userId="3af124f9-b8e7-46e3-9422-21ae1d17ac0b" providerId="ADAL" clId="{BAD190CC-9BE2-4473-8A8F-572AAC8DC320}" dt="2021-01-16T07:29:27.405" v="410" actId="478"/>
          <ac:spMkLst>
            <pc:docMk/>
            <pc:sldMk cId="3028200427" sldId="414"/>
            <ac:spMk id="48" creationId="{5FD1E977-2D70-448E-B355-BBB40C1D1BD8}"/>
          </ac:spMkLst>
        </pc:spChg>
        <pc:spChg chg="del">
          <ac:chgData name="Siniša Vuksan" userId="3af124f9-b8e7-46e3-9422-21ae1d17ac0b" providerId="ADAL" clId="{BAD190CC-9BE2-4473-8A8F-572AAC8DC320}" dt="2021-01-16T07:29:30.580" v="411" actId="478"/>
          <ac:spMkLst>
            <pc:docMk/>
            <pc:sldMk cId="3028200427" sldId="414"/>
            <ac:spMk id="49" creationId="{6730EA4B-0D84-47FB-A3D8-9F01EFC012B3}"/>
          </ac:spMkLst>
        </pc:spChg>
        <pc:spChg chg="del">
          <ac:chgData name="Siniša Vuksan" userId="3af124f9-b8e7-46e3-9422-21ae1d17ac0b" providerId="ADAL" clId="{BAD190CC-9BE2-4473-8A8F-572AAC8DC320}" dt="2021-01-16T07:29:18.395" v="405" actId="478"/>
          <ac:spMkLst>
            <pc:docMk/>
            <pc:sldMk cId="3028200427" sldId="414"/>
            <ac:spMk id="50" creationId="{A27C5DF4-26F2-4AC9-B5DA-F8D3005CF9AA}"/>
          </ac:spMkLst>
        </pc:spChg>
        <pc:spChg chg="del">
          <ac:chgData name="Siniša Vuksan" userId="3af124f9-b8e7-46e3-9422-21ae1d17ac0b" providerId="ADAL" clId="{BAD190CC-9BE2-4473-8A8F-572AAC8DC320}" dt="2021-01-16T07:29:24.063" v="408" actId="478"/>
          <ac:spMkLst>
            <pc:docMk/>
            <pc:sldMk cId="3028200427" sldId="414"/>
            <ac:spMk id="51" creationId="{119F7308-D6E4-4136-895C-E2B0BF267B5E}"/>
          </ac:spMkLst>
        </pc:spChg>
        <pc:spChg chg="add del mod">
          <ac:chgData name="Siniša Vuksan" userId="3af124f9-b8e7-46e3-9422-21ae1d17ac0b" providerId="ADAL" clId="{BAD190CC-9BE2-4473-8A8F-572AAC8DC320}" dt="2021-01-16T07:32:18.107" v="620" actId="20577"/>
          <ac:spMkLst>
            <pc:docMk/>
            <pc:sldMk cId="3028200427" sldId="414"/>
            <ac:spMk id="52" creationId="{6379FB11-751F-4F63-BA84-7FBD728A706B}"/>
          </ac:spMkLst>
        </pc:spChg>
        <pc:spChg chg="del">
          <ac:chgData name="Siniša Vuksan" userId="3af124f9-b8e7-46e3-9422-21ae1d17ac0b" providerId="ADAL" clId="{BAD190CC-9BE2-4473-8A8F-572AAC8DC320}" dt="2021-01-16T07:29:20.495" v="406" actId="478"/>
          <ac:spMkLst>
            <pc:docMk/>
            <pc:sldMk cId="3028200427" sldId="414"/>
            <ac:spMk id="53" creationId="{D5C1E3DD-A094-470D-B047-292908D784F6}"/>
          </ac:spMkLst>
        </pc:spChg>
        <pc:spChg chg="del">
          <ac:chgData name="Siniša Vuksan" userId="3af124f9-b8e7-46e3-9422-21ae1d17ac0b" providerId="ADAL" clId="{BAD190CC-9BE2-4473-8A8F-572AAC8DC320}" dt="2021-01-16T07:29:22.030" v="407" actId="478"/>
          <ac:spMkLst>
            <pc:docMk/>
            <pc:sldMk cId="3028200427" sldId="414"/>
            <ac:spMk id="54" creationId="{CA473B11-6C57-4080-97AC-2E7457632747}"/>
          </ac:spMkLst>
        </pc:spChg>
        <pc:spChg chg="del">
          <ac:chgData name="Siniša Vuksan" userId="3af124f9-b8e7-46e3-9422-21ae1d17ac0b" providerId="ADAL" clId="{BAD190CC-9BE2-4473-8A8F-572AAC8DC320}" dt="2021-01-16T07:29:30.580" v="411" actId="478"/>
          <ac:spMkLst>
            <pc:docMk/>
            <pc:sldMk cId="3028200427" sldId="414"/>
            <ac:spMk id="55" creationId="{EB538C64-6DFB-42D2-A167-E8DE2BBFED0C}"/>
          </ac:spMkLst>
        </pc:spChg>
        <pc:spChg chg="del">
          <ac:chgData name="Siniša Vuksan" userId="3af124f9-b8e7-46e3-9422-21ae1d17ac0b" providerId="ADAL" clId="{BAD190CC-9BE2-4473-8A8F-572AAC8DC320}" dt="2021-01-16T07:29:13.512" v="403" actId="478"/>
          <ac:spMkLst>
            <pc:docMk/>
            <pc:sldMk cId="3028200427" sldId="414"/>
            <ac:spMk id="56" creationId="{CAAC6B9D-7E4E-4D81-BC7C-FD9C30C82124}"/>
          </ac:spMkLst>
        </pc:spChg>
        <pc:spChg chg="del">
          <ac:chgData name="Siniša Vuksan" userId="3af124f9-b8e7-46e3-9422-21ae1d17ac0b" providerId="ADAL" clId="{BAD190CC-9BE2-4473-8A8F-572AAC8DC320}" dt="2021-01-16T07:29:25.570" v="409" actId="478"/>
          <ac:spMkLst>
            <pc:docMk/>
            <pc:sldMk cId="3028200427" sldId="414"/>
            <ac:spMk id="57" creationId="{77AEA4BC-ECAD-4DE0-8217-AE18E0E2B47D}"/>
          </ac:spMkLst>
        </pc:spChg>
        <pc:spChg chg="del">
          <ac:chgData name="Siniša Vuksan" userId="3af124f9-b8e7-46e3-9422-21ae1d17ac0b" providerId="ADAL" clId="{BAD190CC-9BE2-4473-8A8F-572AAC8DC320}" dt="2021-01-16T07:29:30.580" v="411" actId="478"/>
          <ac:spMkLst>
            <pc:docMk/>
            <pc:sldMk cId="3028200427" sldId="414"/>
            <ac:spMk id="58" creationId="{C063A28C-F910-4108-9B4F-BAA0196FB69A}"/>
          </ac:spMkLst>
        </pc:spChg>
        <pc:picChg chg="mod">
          <ac:chgData name="Siniša Vuksan" userId="3af124f9-b8e7-46e3-9422-21ae1d17ac0b" providerId="ADAL" clId="{BAD190CC-9BE2-4473-8A8F-572AAC8DC320}" dt="2021-01-16T07:29:10.061" v="402" actId="1076"/>
          <ac:picMkLst>
            <pc:docMk/>
            <pc:sldMk cId="3028200427" sldId="414"/>
            <ac:picMk id="2" creationId="{3C85C17C-2ED4-4E4F-A125-4D7A2CE46B84}"/>
          </ac:picMkLst>
        </pc:picChg>
        <pc:picChg chg="mod">
          <ac:chgData name="Siniša Vuksan" userId="3af124f9-b8e7-46e3-9422-21ae1d17ac0b" providerId="ADAL" clId="{BAD190CC-9BE2-4473-8A8F-572AAC8DC320}" dt="2021-01-16T07:29:39.999" v="412" actId="14826"/>
          <ac:picMkLst>
            <pc:docMk/>
            <pc:sldMk cId="3028200427" sldId="414"/>
            <ac:picMk id="4" creationId="{1B2619D9-4F98-4A11-8FFE-57C7EB1F529A}"/>
          </ac:picMkLst>
        </pc:picChg>
        <pc:picChg chg="add del">
          <ac:chgData name="Siniša Vuksan" userId="3af124f9-b8e7-46e3-9422-21ae1d17ac0b" providerId="ADAL" clId="{BAD190CC-9BE2-4473-8A8F-572AAC8DC320}" dt="2021-01-16T07:32:00.954" v="596"/>
          <ac:picMkLst>
            <pc:docMk/>
            <pc:sldMk cId="3028200427" sldId="414"/>
            <ac:picMk id="18" creationId="{FF31F2C0-C632-46C6-AE42-301412FFB43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C84765-6167-4B24-A489-DB811091D7E9}" type="datetimeFigureOut">
              <a:rPr lang="hr-HR" smtClean="0"/>
              <a:t>28.1.2021.</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618B3F-B89F-408C-B580-5C467342FB7C}" type="slidenum">
              <a:rPr lang="hr-HR" smtClean="0"/>
              <a:t>‹#›</a:t>
            </a:fld>
            <a:endParaRPr lang="hr-HR"/>
          </a:p>
        </p:txBody>
      </p:sp>
    </p:spTree>
    <p:extLst>
      <p:ext uri="{BB962C8B-B14F-4D97-AF65-F5344CB8AC3E}">
        <p14:creationId xmlns:p14="http://schemas.microsoft.com/office/powerpoint/2010/main" val="684720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0FB471A-DF88-49BC-8D02-F5A108292A32}"/>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62693EE3-E528-474B-BB15-3C154080E4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37DA35EF-A08E-4BC6-9476-0ED9BEF98CB5}"/>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5" name="Rezervirano mjesto podnožja 4">
            <a:extLst>
              <a:ext uri="{FF2B5EF4-FFF2-40B4-BE49-F238E27FC236}">
                <a16:creationId xmlns:a16="http://schemas.microsoft.com/office/drawing/2014/main" id="{ECFE7B1C-8300-4D79-846B-0004BFD63AB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B667F6CF-430A-4060-9031-2122EDBCACB5}"/>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410178394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1E34CA1-26F9-4F1C-9820-7F92F9043B4A}"/>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6A1E7651-1716-487B-AC4A-B1CF7D9A9C56}"/>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26D0E34A-6F6F-433E-B9E0-7994F0D490E1}"/>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5" name="Rezervirano mjesto podnožja 4">
            <a:extLst>
              <a:ext uri="{FF2B5EF4-FFF2-40B4-BE49-F238E27FC236}">
                <a16:creationId xmlns:a16="http://schemas.microsoft.com/office/drawing/2014/main" id="{39EE76D1-BE51-407C-A47C-820A5970F265}"/>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1912790B-8445-4B77-942E-AAD7DDC2C8D0}"/>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42925478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AA04044D-CD20-4BFF-A71E-5B71C542A32A}"/>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E1E07627-AC3E-4004-AA88-466E6E02DCED}"/>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0F89DBD8-B81D-4EA3-B1C4-ADA6822E2D22}"/>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5" name="Rezervirano mjesto podnožja 4">
            <a:extLst>
              <a:ext uri="{FF2B5EF4-FFF2-40B4-BE49-F238E27FC236}">
                <a16:creationId xmlns:a16="http://schemas.microsoft.com/office/drawing/2014/main" id="{FFF415F9-56BA-4A72-B49B-F88FF2A02550}"/>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2288FE3E-539D-403D-BDD7-632945C47ECB}"/>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7994691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E775B17-A835-4799-8733-B1004DF56DFB}"/>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D486CDD3-6F3D-4A29-AE50-F778BECDEF97}"/>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E5CA52EA-FD63-468C-BEEC-A3A8E0BA4BFA}"/>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5" name="Rezervirano mjesto podnožja 4">
            <a:extLst>
              <a:ext uri="{FF2B5EF4-FFF2-40B4-BE49-F238E27FC236}">
                <a16:creationId xmlns:a16="http://schemas.microsoft.com/office/drawing/2014/main" id="{31884F6F-5C7D-479A-BCC9-4E19A7D6183D}"/>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83E6355A-A765-4D27-8855-BC79B3E55E4B}"/>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109550746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B20686C-B534-44C0-8FB4-4FC04D95D680}"/>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49E3E8DE-3A64-4A4E-BF4E-57E8CC4F8B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id="{4F06B59C-9D78-4F9E-999E-93976FC35A6F}"/>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5" name="Rezervirano mjesto podnožja 4">
            <a:extLst>
              <a:ext uri="{FF2B5EF4-FFF2-40B4-BE49-F238E27FC236}">
                <a16:creationId xmlns:a16="http://schemas.microsoft.com/office/drawing/2014/main" id="{C0B74ED7-AF2D-4A3C-8494-5D4AFF1FC10D}"/>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404446C5-0B00-4657-9E99-07CADE403CCA}"/>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11117262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483EC2B-A5AF-45A1-A64F-9E1BCE49130E}"/>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5C3BDC72-0664-4B2D-A77D-04E6BB1193F0}"/>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id="{FCE2EE93-95C5-465A-8E2F-1C4563F94748}"/>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id="{54C5D92E-2AB5-4B1C-9071-8A242E70136E}"/>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6" name="Rezervirano mjesto podnožja 5">
            <a:extLst>
              <a:ext uri="{FF2B5EF4-FFF2-40B4-BE49-F238E27FC236}">
                <a16:creationId xmlns:a16="http://schemas.microsoft.com/office/drawing/2014/main" id="{8783B9F8-089B-4680-BADC-705CC11F3ED3}"/>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FBDB321D-0FCD-40E4-977C-E63BA4B979FC}"/>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272647297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B8E2434-ED16-45B1-9993-26757D60CF46}"/>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F2483FBE-1A5A-4312-B5B3-E11B5B2129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id="{379A16E8-287F-415D-AD3C-740DD04D0036}"/>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id="{87753F59-5457-4436-8866-D1BC8371A53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id="{21F1C906-E50F-4597-BAE8-358B1B0FDA8C}"/>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id="{869DE76E-EB5F-4173-80AC-645A84DB5809}"/>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8" name="Rezervirano mjesto podnožja 7">
            <a:extLst>
              <a:ext uri="{FF2B5EF4-FFF2-40B4-BE49-F238E27FC236}">
                <a16:creationId xmlns:a16="http://schemas.microsoft.com/office/drawing/2014/main" id="{CC7E2DCA-C670-4D0B-A248-F11A260098AE}"/>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E3811B74-DD13-446D-84F2-676872799E86}"/>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6687473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9BEB8E7-C2C6-4AC9-BC85-711B7F8657CF}"/>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93F1A601-227B-4EC7-9C6B-2492B5FF96EB}"/>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4" name="Rezervirano mjesto podnožja 3">
            <a:extLst>
              <a:ext uri="{FF2B5EF4-FFF2-40B4-BE49-F238E27FC236}">
                <a16:creationId xmlns:a16="http://schemas.microsoft.com/office/drawing/2014/main" id="{0B12969D-25E7-4AB2-8E27-D5F7D908C11E}"/>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6F9B3B48-D4F3-4B64-B74C-EE13B147C4C6}"/>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45490893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B4324AD2-3A9E-4FB8-8C88-13AF8E9B3ADD}"/>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3" name="Rezervirano mjesto podnožja 2">
            <a:extLst>
              <a:ext uri="{FF2B5EF4-FFF2-40B4-BE49-F238E27FC236}">
                <a16:creationId xmlns:a16="http://schemas.microsoft.com/office/drawing/2014/main" id="{CB754706-AFE3-4134-AD6F-B4AA90D52B42}"/>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E016CA90-0035-4A3C-8F5C-D1189A8291DC}"/>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195124029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2275C7C-5031-4550-8B6C-33248EE12D60}"/>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938E616A-6753-4F47-A51D-05589A815B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id="{E60AEC2B-2AF3-477D-8CE9-45DE62163C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7A021C46-60AD-4D6A-A302-F23CE95615C3}"/>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6" name="Rezervirano mjesto podnožja 5">
            <a:extLst>
              <a:ext uri="{FF2B5EF4-FFF2-40B4-BE49-F238E27FC236}">
                <a16:creationId xmlns:a16="http://schemas.microsoft.com/office/drawing/2014/main" id="{747BE48A-CA45-4D0E-B308-6512B8F89BE5}"/>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F9A4DB45-B07B-4CDA-8122-D3C2AC731551}"/>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221730172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5EF6A01-E2EE-41B1-94B8-AED9C3D7EE99}"/>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D2013C2C-02F2-40B2-91ED-8DE2E0966F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18640B66-2000-4445-A97D-4234CC143E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5426368A-486B-4F5C-A779-1EA42E287256}"/>
              </a:ext>
            </a:extLst>
          </p:cNvPr>
          <p:cNvSpPr>
            <a:spLocks noGrp="1"/>
          </p:cNvSpPr>
          <p:nvPr>
            <p:ph type="dt" sz="half" idx="10"/>
          </p:nvPr>
        </p:nvSpPr>
        <p:spPr/>
        <p:txBody>
          <a:bodyPr/>
          <a:lstStyle/>
          <a:p>
            <a:fld id="{5AF2AD12-8FE9-4D06-A32B-6945BDB86A68}" type="datetimeFigureOut">
              <a:rPr lang="hr-HR" smtClean="0"/>
              <a:t>28.1.2021.</a:t>
            </a:fld>
            <a:endParaRPr lang="hr-HR"/>
          </a:p>
        </p:txBody>
      </p:sp>
      <p:sp>
        <p:nvSpPr>
          <p:cNvPr id="6" name="Rezervirano mjesto podnožja 5">
            <a:extLst>
              <a:ext uri="{FF2B5EF4-FFF2-40B4-BE49-F238E27FC236}">
                <a16:creationId xmlns:a16="http://schemas.microsoft.com/office/drawing/2014/main" id="{C2D827F7-7985-409F-ADAB-C0D23592B8A5}"/>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4C4CC536-D4BC-405F-AA75-3493734F398D}"/>
              </a:ext>
            </a:extLst>
          </p:cNvPr>
          <p:cNvSpPr>
            <a:spLocks noGrp="1"/>
          </p:cNvSpPr>
          <p:nvPr>
            <p:ph type="sldNum" sz="quarter" idx="12"/>
          </p:nvPr>
        </p:nvSpPr>
        <p:spPr/>
        <p:txBody>
          <a:bodyPr/>
          <a:lstStyle/>
          <a:p>
            <a:fld id="{651B9803-2243-4993-AD8C-A74A7FF32B4D}" type="slidenum">
              <a:rPr lang="hr-HR" smtClean="0"/>
              <a:t>‹#›</a:t>
            </a:fld>
            <a:endParaRPr lang="hr-HR"/>
          </a:p>
        </p:txBody>
      </p:sp>
    </p:spTree>
    <p:extLst>
      <p:ext uri="{BB962C8B-B14F-4D97-AF65-F5344CB8AC3E}">
        <p14:creationId xmlns:p14="http://schemas.microsoft.com/office/powerpoint/2010/main" val="71360183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418D8D67-21AB-4417-81EE-639D1DC4C3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2CD5AEBB-F40F-41BE-A099-02E00A63F1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1372DDB8-F906-4C43-A4F2-DEED08BEA6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F2AD12-8FE9-4D06-A32B-6945BDB86A68}" type="datetimeFigureOut">
              <a:rPr lang="hr-HR" smtClean="0"/>
              <a:t>28.1.2021.</a:t>
            </a:fld>
            <a:endParaRPr lang="hr-HR"/>
          </a:p>
        </p:txBody>
      </p:sp>
      <p:sp>
        <p:nvSpPr>
          <p:cNvPr id="5" name="Rezervirano mjesto podnožja 4">
            <a:extLst>
              <a:ext uri="{FF2B5EF4-FFF2-40B4-BE49-F238E27FC236}">
                <a16:creationId xmlns:a16="http://schemas.microsoft.com/office/drawing/2014/main" id="{485F271A-8EFD-4BC9-A0B3-E7F25BBF96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C3C1E344-C03E-4A84-91D8-6DB7009E0E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1B9803-2243-4993-AD8C-A74A7FF32B4D}" type="slidenum">
              <a:rPr lang="hr-HR" smtClean="0"/>
              <a:t>‹#›</a:t>
            </a:fld>
            <a:endParaRPr lang="hr-HR"/>
          </a:p>
        </p:txBody>
      </p:sp>
    </p:spTree>
    <p:extLst>
      <p:ext uri="{BB962C8B-B14F-4D97-AF65-F5344CB8AC3E}">
        <p14:creationId xmlns:p14="http://schemas.microsoft.com/office/powerpoint/2010/main" val="37481699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https://www.bbcgoodfood.com/recipes/2445/ultimate-meringu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s://wordwall.net/play/902/546/28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1402CF4B-56E5-42FF-B218-139628C23A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264" y="1012674"/>
            <a:ext cx="3295581" cy="4410000"/>
          </a:xfrm>
          <a:prstGeom prst="rect">
            <a:avLst/>
          </a:prstGeom>
        </p:spPr>
      </p:pic>
      <p:sp>
        <p:nvSpPr>
          <p:cNvPr id="6" name="TekstniOkvir 5">
            <a:extLst>
              <a:ext uri="{FF2B5EF4-FFF2-40B4-BE49-F238E27FC236}">
                <a16:creationId xmlns:a16="http://schemas.microsoft.com/office/drawing/2014/main" id="{219D025C-7893-4E8A-BC52-A9994456BE5D}"/>
              </a:ext>
            </a:extLst>
          </p:cNvPr>
          <p:cNvSpPr txBox="1"/>
          <p:nvPr/>
        </p:nvSpPr>
        <p:spPr>
          <a:xfrm>
            <a:off x="5563518" y="2153265"/>
            <a:ext cx="6294184" cy="1446550"/>
          </a:xfrm>
          <a:prstGeom prst="rect">
            <a:avLst/>
          </a:prstGeom>
          <a:noFill/>
        </p:spPr>
        <p:txBody>
          <a:bodyPr wrap="square" rtlCol="0">
            <a:spAutoFit/>
          </a:bodyPr>
          <a:lstStyle/>
          <a:p>
            <a:pPr algn="r"/>
            <a:r>
              <a:rPr lang="hr-HR" sz="4400" b="1" u="sng" dirty="0">
                <a:solidFill>
                  <a:srgbClr val="FF0000"/>
                </a:solidFill>
                <a:ea typeface="Cambria" panose="02040503050406030204" pitchFamily="18" charset="0"/>
              </a:rPr>
              <a:t>UNIT 4; </a:t>
            </a:r>
            <a:br>
              <a:rPr lang="hr-HR" sz="4400" b="1" u="sng" dirty="0">
                <a:solidFill>
                  <a:srgbClr val="FF0000"/>
                </a:solidFill>
                <a:ea typeface="Cambria" panose="02040503050406030204" pitchFamily="18" charset="0"/>
              </a:rPr>
            </a:br>
            <a:r>
              <a:rPr lang="hr-HR" sz="4400" b="1" u="sng" dirty="0" err="1">
                <a:solidFill>
                  <a:srgbClr val="FF0000"/>
                </a:solidFill>
                <a:ea typeface="Cambria" panose="02040503050406030204" pitchFamily="18" charset="0"/>
              </a:rPr>
              <a:t>Every</a:t>
            </a:r>
            <a:r>
              <a:rPr lang="hr-HR" sz="4400" b="1" u="sng" dirty="0">
                <a:solidFill>
                  <a:srgbClr val="FF0000"/>
                </a:solidFill>
                <a:ea typeface="Cambria" panose="02040503050406030204" pitchFamily="18" charset="0"/>
              </a:rPr>
              <a:t> </a:t>
            </a:r>
            <a:r>
              <a:rPr lang="hr-HR" sz="4400" b="1" u="sng" dirty="0" err="1">
                <a:solidFill>
                  <a:srgbClr val="FF0000"/>
                </a:solidFill>
                <a:ea typeface="Cambria" panose="02040503050406030204" pitchFamily="18" charset="0"/>
              </a:rPr>
              <a:t>man</a:t>
            </a:r>
            <a:r>
              <a:rPr lang="hr-HR" sz="4400" b="1" u="sng" dirty="0">
                <a:solidFill>
                  <a:srgbClr val="FF0000"/>
                </a:solidFill>
                <a:ea typeface="Cambria" panose="02040503050406030204" pitchFamily="18" charset="0"/>
              </a:rPr>
              <a:t> </a:t>
            </a:r>
            <a:r>
              <a:rPr lang="hr-HR" sz="4400" b="1" u="sng" dirty="0" err="1">
                <a:solidFill>
                  <a:srgbClr val="FF0000"/>
                </a:solidFill>
                <a:ea typeface="Cambria" panose="02040503050406030204" pitchFamily="18" charset="0"/>
              </a:rPr>
              <a:t>is</a:t>
            </a:r>
            <a:r>
              <a:rPr lang="hr-HR" sz="4400" b="1" u="sng" dirty="0">
                <a:solidFill>
                  <a:srgbClr val="FF0000"/>
                </a:solidFill>
                <a:ea typeface="Cambria" panose="02040503050406030204" pitchFamily="18" charset="0"/>
              </a:rPr>
              <a:t> </a:t>
            </a:r>
            <a:r>
              <a:rPr lang="hr-HR" sz="4400" b="1" u="sng" dirty="0" err="1">
                <a:solidFill>
                  <a:srgbClr val="FF0000"/>
                </a:solidFill>
                <a:ea typeface="Cambria" panose="02040503050406030204" pitchFamily="18" charset="0"/>
              </a:rPr>
              <a:t>an</a:t>
            </a:r>
            <a:r>
              <a:rPr lang="hr-HR" sz="4400" b="1" u="sng" dirty="0">
                <a:solidFill>
                  <a:srgbClr val="FF0000"/>
                </a:solidFill>
                <a:ea typeface="Cambria" panose="02040503050406030204" pitchFamily="18" charset="0"/>
              </a:rPr>
              <a:t> artist</a:t>
            </a:r>
          </a:p>
        </p:txBody>
      </p:sp>
      <p:sp>
        <p:nvSpPr>
          <p:cNvPr id="7" name="TekstniOkvir 6">
            <a:extLst>
              <a:ext uri="{FF2B5EF4-FFF2-40B4-BE49-F238E27FC236}">
                <a16:creationId xmlns:a16="http://schemas.microsoft.com/office/drawing/2014/main" id="{54F134FF-4759-4BD3-A258-DBE00CE37E81}"/>
              </a:ext>
            </a:extLst>
          </p:cNvPr>
          <p:cNvSpPr txBox="1"/>
          <p:nvPr/>
        </p:nvSpPr>
        <p:spPr>
          <a:xfrm>
            <a:off x="5871625" y="3429000"/>
            <a:ext cx="5986078" cy="769441"/>
          </a:xfrm>
          <a:prstGeom prst="rect">
            <a:avLst/>
          </a:prstGeom>
          <a:noFill/>
        </p:spPr>
        <p:txBody>
          <a:bodyPr wrap="square" rtlCol="0">
            <a:spAutoFit/>
          </a:bodyPr>
          <a:lstStyle/>
          <a:p>
            <a:pPr algn="r"/>
            <a:r>
              <a:rPr lang="hr-HR" sz="4400" dirty="0">
                <a:ea typeface="Cambria" panose="02040503050406030204" pitchFamily="18" charset="0"/>
              </a:rPr>
              <a:t>A </a:t>
            </a:r>
            <a:r>
              <a:rPr lang="hr-HR" sz="4400" dirty="0" err="1">
                <a:ea typeface="Cambria" panose="02040503050406030204" pitchFamily="18" charset="0"/>
              </a:rPr>
              <a:t>Biography</a:t>
            </a:r>
            <a:endParaRPr lang="hr-HR" sz="4400" dirty="0">
              <a:ea typeface="Cambria" panose="02040503050406030204" pitchFamily="18" charset="0"/>
            </a:endParaRPr>
          </a:p>
        </p:txBody>
      </p:sp>
      <p:pic>
        <p:nvPicPr>
          <p:cNvPr id="8" name="Slika 7">
            <a:extLst>
              <a:ext uri="{FF2B5EF4-FFF2-40B4-BE49-F238E27FC236}">
                <a16:creationId xmlns:a16="http://schemas.microsoft.com/office/drawing/2014/main" id="{18265CAC-98F9-4759-8430-FB78BED8A423}"/>
              </a:ext>
            </a:extLst>
          </p:cNvPr>
          <p:cNvPicPr>
            <a:picLocks noChangeAspect="1"/>
          </p:cNvPicPr>
          <p:nvPr/>
        </p:nvPicPr>
        <p:blipFill>
          <a:blip r:embed="rId4"/>
          <a:stretch>
            <a:fillRect/>
          </a:stretch>
        </p:blipFill>
        <p:spPr>
          <a:xfrm>
            <a:off x="6320377" y="4328426"/>
            <a:ext cx="5882640" cy="1094248"/>
          </a:xfrm>
          <a:prstGeom prst="rect">
            <a:avLst/>
          </a:prstGeom>
        </p:spPr>
      </p:pic>
    </p:spTree>
    <p:extLst>
      <p:ext uri="{BB962C8B-B14F-4D97-AF65-F5344CB8AC3E}">
        <p14:creationId xmlns:p14="http://schemas.microsoft.com/office/powerpoint/2010/main" val="426353261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364F0D10-6C93-4798-9B51-7751146444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25" y="29943"/>
            <a:ext cx="5065561" cy="6785941"/>
          </a:xfrm>
          <a:prstGeom prst="rect">
            <a:avLst/>
          </a:prstGeom>
        </p:spPr>
      </p:pic>
      <p:sp>
        <p:nvSpPr>
          <p:cNvPr id="5" name="Rezervirano mjesto sadržaja 2">
            <a:extLst>
              <a:ext uri="{FF2B5EF4-FFF2-40B4-BE49-F238E27FC236}">
                <a16:creationId xmlns:a16="http://schemas.microsoft.com/office/drawing/2014/main" id="{62F6632F-846C-4F02-B56B-82805BD5B26E}"/>
              </a:ext>
            </a:extLst>
          </p:cNvPr>
          <p:cNvSpPr txBox="1">
            <a:spLocks/>
          </p:cNvSpPr>
          <p:nvPr/>
        </p:nvSpPr>
        <p:spPr>
          <a:xfrm>
            <a:off x="5166559" y="51553"/>
            <a:ext cx="5648661" cy="37859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100" b="1" dirty="0">
                <a:ea typeface="Cambria" panose="02040503050406030204" pitchFamily="18" charset="0"/>
              </a:rPr>
              <a:t>Open </a:t>
            </a:r>
            <a:r>
              <a:rPr lang="hr-HR" sz="2100" b="1" dirty="0" err="1">
                <a:ea typeface="Cambria" panose="02040503050406030204" pitchFamily="18" charset="0"/>
              </a:rPr>
              <a:t>your</a:t>
            </a:r>
            <a:r>
              <a:rPr lang="hr-HR" sz="2100" b="1" dirty="0">
                <a:ea typeface="Cambria" panose="02040503050406030204" pitchFamily="18" charset="0"/>
              </a:rPr>
              <a:t> </a:t>
            </a:r>
            <a:r>
              <a:rPr lang="hr-HR" sz="2100" b="1" dirty="0" err="1">
                <a:ea typeface="Cambria" panose="02040503050406030204" pitchFamily="18" charset="0"/>
              </a:rPr>
              <a:t>exercise</a:t>
            </a:r>
            <a:r>
              <a:rPr lang="hr-HR" sz="2100" b="1" dirty="0">
                <a:ea typeface="Cambria" panose="02040503050406030204" pitchFamily="18" charset="0"/>
              </a:rPr>
              <a:t> </a:t>
            </a:r>
            <a:r>
              <a:rPr lang="hr-HR" sz="2100" b="1" dirty="0" err="1">
                <a:ea typeface="Cambria" panose="02040503050406030204" pitchFamily="18" charset="0"/>
              </a:rPr>
              <a:t>book</a:t>
            </a:r>
            <a:r>
              <a:rPr lang="hr-HR" sz="2100" b="1" dirty="0">
                <a:ea typeface="Cambria" panose="02040503050406030204" pitchFamily="18" charset="0"/>
              </a:rPr>
              <a:t>, </a:t>
            </a:r>
            <a:r>
              <a:rPr lang="hr-HR" sz="2100" b="1" dirty="0" err="1">
                <a:ea typeface="Cambria" panose="02040503050406030204" pitchFamily="18" charset="0"/>
              </a:rPr>
              <a:t>page</a:t>
            </a:r>
            <a:r>
              <a:rPr lang="hr-HR" sz="2100" b="1" dirty="0">
                <a:ea typeface="Cambria" panose="02040503050406030204" pitchFamily="18" charset="0"/>
              </a:rPr>
              <a:t> 50!</a:t>
            </a:r>
          </a:p>
          <a:p>
            <a:pPr marL="0" indent="0">
              <a:buFont typeface="Arial" panose="020B0604020202020204" pitchFamily="34" charset="0"/>
              <a:buNone/>
            </a:pPr>
            <a:endParaRPr lang="hr-HR" sz="2000" i="1" dirty="0">
              <a:solidFill>
                <a:schemeClr val="bg1">
                  <a:lumMod val="50000"/>
                </a:schemeClr>
              </a:solidFill>
              <a:latin typeface="Avenir Next LT Pro" panose="020B0504020202020204" pitchFamily="34" charset="-18"/>
            </a:endParaRPr>
          </a:p>
        </p:txBody>
      </p:sp>
      <p:pic>
        <p:nvPicPr>
          <p:cNvPr id="3" name="Slika 2">
            <a:extLst>
              <a:ext uri="{FF2B5EF4-FFF2-40B4-BE49-F238E27FC236}">
                <a16:creationId xmlns:a16="http://schemas.microsoft.com/office/drawing/2014/main" id="{DCB64642-CE4F-4D9C-A92A-9A8EF9D7D4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0960" y="1377864"/>
            <a:ext cx="9536912" cy="5327822"/>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D59C0E6F-A8FA-4180-809C-0B238788105A}"/>
              </a:ext>
            </a:extLst>
          </p:cNvPr>
          <p:cNvSpPr txBox="1">
            <a:spLocks/>
          </p:cNvSpPr>
          <p:nvPr/>
        </p:nvSpPr>
        <p:spPr>
          <a:xfrm>
            <a:off x="5166559" y="392535"/>
            <a:ext cx="6831313" cy="63131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100" b="1" dirty="0" err="1"/>
              <a:t>Look</a:t>
            </a:r>
            <a:r>
              <a:rPr lang="hr-HR" sz="2100" b="1" dirty="0"/>
              <a:t> at Walt </a:t>
            </a:r>
            <a:r>
              <a:rPr lang="en-US" sz="2100" b="1" dirty="0"/>
              <a:t>Disney’s blog profile in your textbook. Answer the questions.</a:t>
            </a:r>
            <a:r>
              <a:rPr lang="hr-HR" sz="2100" b="1" dirty="0"/>
              <a:t> </a:t>
            </a:r>
            <a:r>
              <a:rPr lang="hr-HR" sz="2100" i="1" dirty="0"/>
              <a:t>Pogledaj tablicu u udžbeniku i odgovori na pitanja.</a:t>
            </a:r>
          </a:p>
          <a:p>
            <a:pPr>
              <a:buFontTx/>
              <a:buChar char="-"/>
            </a:pPr>
            <a:endParaRPr lang="hr-HR" sz="2100" b="1" dirty="0"/>
          </a:p>
        </p:txBody>
      </p:sp>
      <p:sp>
        <p:nvSpPr>
          <p:cNvPr id="12" name="Rezervirano mjesto sadržaja 2">
            <a:extLst>
              <a:ext uri="{FF2B5EF4-FFF2-40B4-BE49-F238E27FC236}">
                <a16:creationId xmlns:a16="http://schemas.microsoft.com/office/drawing/2014/main" id="{8C9795E8-8C23-407A-9EB0-88CE3C221C0F}"/>
              </a:ext>
            </a:extLst>
          </p:cNvPr>
          <p:cNvSpPr txBox="1">
            <a:spLocks/>
          </p:cNvSpPr>
          <p:nvPr/>
        </p:nvSpPr>
        <p:spPr>
          <a:xfrm>
            <a:off x="5507962" y="2508513"/>
            <a:ext cx="292602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the</a:t>
            </a:r>
            <a:r>
              <a:rPr lang="hr-HR" sz="2200" i="1" dirty="0">
                <a:solidFill>
                  <a:srgbClr val="FF0000"/>
                </a:solidFill>
              </a:rPr>
              <a:t> USA.</a:t>
            </a:r>
          </a:p>
        </p:txBody>
      </p:sp>
      <p:sp>
        <p:nvSpPr>
          <p:cNvPr id="10" name="Rezervirano mjesto sadržaja 2">
            <a:extLst>
              <a:ext uri="{FF2B5EF4-FFF2-40B4-BE49-F238E27FC236}">
                <a16:creationId xmlns:a16="http://schemas.microsoft.com/office/drawing/2014/main" id="{D763DFC3-7F63-40AF-A8A0-882C27D4274C}"/>
              </a:ext>
            </a:extLst>
          </p:cNvPr>
          <p:cNvSpPr txBox="1">
            <a:spLocks/>
          </p:cNvSpPr>
          <p:nvPr/>
        </p:nvSpPr>
        <p:spPr>
          <a:xfrm>
            <a:off x="3368097" y="3493842"/>
            <a:ext cx="8803478"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200" i="1" dirty="0">
                <a:solidFill>
                  <a:srgbClr val="FF0000"/>
                </a:solidFill>
              </a:rPr>
              <a:t>He had his mum, dad, three brothers and a sister, a wife and two daughters.</a:t>
            </a:r>
            <a:endParaRPr lang="hr-HR" sz="2200" i="1" dirty="0">
              <a:solidFill>
                <a:srgbClr val="FF0000"/>
              </a:solidFill>
            </a:endParaRPr>
          </a:p>
        </p:txBody>
      </p:sp>
      <p:sp>
        <p:nvSpPr>
          <p:cNvPr id="11" name="Rezervirano mjesto sadržaja 2">
            <a:extLst>
              <a:ext uri="{FF2B5EF4-FFF2-40B4-BE49-F238E27FC236}">
                <a16:creationId xmlns:a16="http://schemas.microsoft.com/office/drawing/2014/main" id="{34B41799-7F80-4098-BB82-D9887B767EA8}"/>
              </a:ext>
            </a:extLst>
          </p:cNvPr>
          <p:cNvSpPr txBox="1">
            <a:spLocks/>
          </p:cNvSpPr>
          <p:nvPr/>
        </p:nvSpPr>
        <p:spPr>
          <a:xfrm>
            <a:off x="3393150" y="4416510"/>
            <a:ext cx="8418893"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200" i="1" dirty="0">
                <a:solidFill>
                  <a:srgbClr val="FF0000"/>
                </a:solidFill>
              </a:rPr>
              <a:t>He was a businessman, a film producer and a </a:t>
            </a:r>
            <a:r>
              <a:rPr lang="en-US" sz="2200" i="1" dirty="0" err="1">
                <a:solidFill>
                  <a:srgbClr val="FF0000"/>
                </a:solidFill>
              </a:rPr>
              <a:t>voiceactor</a:t>
            </a:r>
            <a:r>
              <a:rPr lang="hr-HR" sz="2200" i="1" dirty="0">
                <a:solidFill>
                  <a:srgbClr val="FF0000"/>
                </a:solidFill>
              </a:rPr>
              <a:t>.</a:t>
            </a:r>
          </a:p>
        </p:txBody>
      </p:sp>
      <p:sp>
        <p:nvSpPr>
          <p:cNvPr id="15" name="Rezervirano mjesto sadržaja 2">
            <a:extLst>
              <a:ext uri="{FF2B5EF4-FFF2-40B4-BE49-F238E27FC236}">
                <a16:creationId xmlns:a16="http://schemas.microsoft.com/office/drawing/2014/main" id="{00FDC341-0BF2-4A97-866A-4956C3D35D94}"/>
              </a:ext>
            </a:extLst>
          </p:cNvPr>
          <p:cNvSpPr txBox="1">
            <a:spLocks/>
          </p:cNvSpPr>
          <p:nvPr/>
        </p:nvSpPr>
        <p:spPr>
          <a:xfrm>
            <a:off x="3368097" y="5316103"/>
            <a:ext cx="8418893"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200" i="1" dirty="0">
                <a:solidFill>
                  <a:srgbClr val="FF0000"/>
                </a:solidFill>
              </a:rPr>
              <a:t>He created Mickey Mouse and Disneyland</a:t>
            </a:r>
            <a:r>
              <a:rPr lang="hr-HR" sz="2200" i="1" dirty="0">
                <a:solidFill>
                  <a:srgbClr val="FF0000"/>
                </a:solidFill>
              </a:rPr>
              <a:t>.</a:t>
            </a:r>
          </a:p>
        </p:txBody>
      </p:sp>
      <p:sp>
        <p:nvSpPr>
          <p:cNvPr id="16" name="Rezervirano mjesto sadržaja 2">
            <a:extLst>
              <a:ext uri="{FF2B5EF4-FFF2-40B4-BE49-F238E27FC236}">
                <a16:creationId xmlns:a16="http://schemas.microsoft.com/office/drawing/2014/main" id="{A4250DD7-D1AC-4329-94CA-78CED437605E}"/>
              </a:ext>
            </a:extLst>
          </p:cNvPr>
          <p:cNvSpPr txBox="1">
            <a:spLocks/>
          </p:cNvSpPr>
          <p:nvPr/>
        </p:nvSpPr>
        <p:spPr>
          <a:xfrm>
            <a:off x="3393151" y="6253274"/>
            <a:ext cx="8418893"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200" i="1" dirty="0">
                <a:solidFill>
                  <a:srgbClr val="FF0000"/>
                </a:solidFill>
              </a:rPr>
              <a:t>He was creative and very successful</a:t>
            </a:r>
            <a:r>
              <a:rPr lang="hr-HR" sz="2200" i="1" dirty="0">
                <a:solidFill>
                  <a:srgbClr val="FF0000"/>
                </a:solidFill>
              </a:rPr>
              <a:t>.</a:t>
            </a:r>
          </a:p>
        </p:txBody>
      </p:sp>
    </p:spTree>
    <p:extLst>
      <p:ext uri="{BB962C8B-B14F-4D97-AF65-F5344CB8AC3E}">
        <p14:creationId xmlns:p14="http://schemas.microsoft.com/office/powerpoint/2010/main" val="89177571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wipe(left)">
                                      <p:cBhvr>
                                        <p:cTn id="31" dur="500"/>
                                        <p:tgtEl>
                                          <p:spTgt spid="1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wipe(left)">
                                      <p:cBhvr>
                                        <p:cTn id="36" dur="5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wipe(left)">
                                      <p:cBhvr>
                                        <p:cTn id="41" dur="500"/>
                                        <p:tgtEl>
                                          <p:spTgt spid="11">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5">
                                            <p:txEl>
                                              <p:pRg st="0" end="0"/>
                                            </p:txEl>
                                          </p:spTgt>
                                        </p:tgtEl>
                                        <p:attrNameLst>
                                          <p:attrName>style.visibility</p:attrName>
                                        </p:attrNameLst>
                                      </p:cBhvr>
                                      <p:to>
                                        <p:strVal val="visible"/>
                                      </p:to>
                                    </p:set>
                                    <p:animEffect transition="in" filter="wipe(left)">
                                      <p:cBhvr>
                                        <p:cTn id="46" dur="500"/>
                                        <p:tgtEl>
                                          <p:spTgt spid="15">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6">
                                            <p:txEl>
                                              <p:pRg st="0" end="0"/>
                                            </p:txEl>
                                          </p:spTgt>
                                        </p:tgtEl>
                                        <p:attrNameLst>
                                          <p:attrName>style.visibility</p:attrName>
                                        </p:attrNameLst>
                                      </p:cBhvr>
                                      <p:to>
                                        <p:strVal val="visible"/>
                                      </p:to>
                                    </p:set>
                                    <p:animEffect transition="in" filter="wipe(left)">
                                      <p:cBhvr>
                                        <p:cTn id="51"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12" grpId="0" build="p"/>
      <p:bldP spid="10" grpId="0" build="p"/>
      <p:bldP spid="11" grpId="0" build="p"/>
      <p:bldP spid="15" grpId="0" build="p"/>
      <p:bldP spid="1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2">
            <a:extLst>
              <a:ext uri="{FF2B5EF4-FFF2-40B4-BE49-F238E27FC236}">
                <a16:creationId xmlns:a16="http://schemas.microsoft.com/office/drawing/2014/main" id="{40CF1964-4666-4D13-ADF5-7766B978A4DF}"/>
              </a:ext>
            </a:extLst>
          </p:cNvPr>
          <p:cNvSpPr txBox="1">
            <a:spLocks/>
          </p:cNvSpPr>
          <p:nvPr/>
        </p:nvSpPr>
        <p:spPr>
          <a:xfrm>
            <a:off x="250520" y="-1"/>
            <a:ext cx="5845479" cy="70145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Read</a:t>
            </a:r>
            <a:r>
              <a:rPr lang="hr-HR" sz="2000" b="1" dirty="0"/>
              <a:t> </a:t>
            </a:r>
            <a:r>
              <a:rPr lang="hr-HR" sz="2000" b="1" dirty="0" err="1"/>
              <a:t>the</a:t>
            </a:r>
            <a:r>
              <a:rPr lang="hr-HR" sz="2000" b="1" dirty="0"/>
              <a:t> </a:t>
            </a:r>
            <a:r>
              <a:rPr lang="hr-HR" sz="2000" b="1" dirty="0" err="1"/>
              <a:t>text</a:t>
            </a:r>
            <a:r>
              <a:rPr lang="hr-HR" sz="2000" b="1" dirty="0"/>
              <a:t> </a:t>
            </a:r>
            <a:r>
              <a:rPr lang="hr-HR" sz="2000" b="1" dirty="0" err="1"/>
              <a:t>and</a:t>
            </a:r>
            <a:r>
              <a:rPr lang="hr-HR" sz="2000" b="1" dirty="0"/>
              <a:t> </a:t>
            </a:r>
            <a:r>
              <a:rPr lang="hr-HR" sz="2000" b="1" dirty="0" err="1"/>
              <a:t>fill</a:t>
            </a:r>
            <a:r>
              <a:rPr lang="hr-HR" sz="2000" b="1" dirty="0"/>
              <a:t> </a:t>
            </a:r>
            <a:r>
              <a:rPr lang="hr-HR" sz="2000" b="1" dirty="0" err="1"/>
              <a:t>in</a:t>
            </a:r>
            <a:r>
              <a:rPr lang="hr-HR" sz="2000" b="1" dirty="0"/>
              <a:t> </a:t>
            </a:r>
            <a:r>
              <a:rPr lang="hr-HR" sz="2000" b="1" dirty="0" err="1"/>
              <a:t>the</a:t>
            </a:r>
            <a:r>
              <a:rPr lang="hr-HR" sz="2000" b="1" dirty="0"/>
              <a:t> profile. </a:t>
            </a:r>
            <a:br>
              <a:rPr lang="hr-HR" sz="2000" b="1" dirty="0"/>
            </a:br>
            <a:r>
              <a:rPr lang="hr-HR" sz="2000" i="1" dirty="0"/>
              <a:t>Pročitaj tekst i nadopuni informacije u profilu sa strane.</a:t>
            </a:r>
          </a:p>
          <a:p>
            <a:pPr marL="0" indent="0">
              <a:buNone/>
            </a:pPr>
            <a:r>
              <a:rPr lang="en-US" sz="2000" b="1" dirty="0"/>
              <a:t>H. C. Andersen was a Danish author. He wrote plays, novels, poems and fairy tales. His most famous fairy tales include “The Emperor’s New Clothes,” “The Little Mermaid,” “The Princess and the Pea,” “The Snow Queen,” “The Ugly Duckling,” “The Little Match Girl,” and “Thumbelina.”</a:t>
            </a:r>
          </a:p>
          <a:p>
            <a:pPr marL="0" indent="0">
              <a:buNone/>
            </a:pPr>
            <a:r>
              <a:rPr lang="en-US" sz="2000" b="1" dirty="0"/>
              <a:t>Hans Christian Andersen was born in Odense, Denmark on 2 April 1805. He was an only child. His father’s name was also Hans, and his mother’s name was Anne.</a:t>
            </a:r>
          </a:p>
          <a:p>
            <a:pPr marL="0" indent="0">
              <a:buNone/>
            </a:pPr>
            <a:r>
              <a:rPr lang="en-US" sz="2000" b="1" dirty="0"/>
              <a:t>He worked as an actor and a singer before he started writing. He never married, even though he was in love several times. Hans died in 1875.</a:t>
            </a:r>
          </a:p>
          <a:p>
            <a:pPr marL="0" indent="0">
              <a:buNone/>
            </a:pPr>
            <a:r>
              <a:rPr lang="en-US" sz="2000" b="1" dirty="0"/>
              <a:t>There are two museums dedicated to his work, the Hans Christian Andersen Museum in Odense in Denmark and The Hans Christian Andersen Museum in Solvang, California. He inspired pieces of music, films, sculptors, video games, theme parks etc. There is even a mobile app for children called </a:t>
            </a:r>
            <a:r>
              <a:rPr lang="en-US" sz="2000" b="1" dirty="0" err="1"/>
              <a:t>GivingTales</a:t>
            </a:r>
            <a:r>
              <a:rPr lang="en-US" sz="2000" b="1" dirty="0"/>
              <a:t>, created in aid of UNICEF in 2015.</a:t>
            </a:r>
            <a:endParaRPr lang="hr-HR" sz="2000" b="1" dirty="0"/>
          </a:p>
        </p:txBody>
      </p:sp>
      <p:pic>
        <p:nvPicPr>
          <p:cNvPr id="3" name="Slika 2">
            <a:extLst>
              <a:ext uri="{FF2B5EF4-FFF2-40B4-BE49-F238E27FC236}">
                <a16:creationId xmlns:a16="http://schemas.microsoft.com/office/drawing/2014/main" id="{893881F3-6411-4FA6-B135-D3970646A71A}"/>
              </a:ext>
            </a:extLst>
          </p:cNvPr>
          <p:cNvPicPr>
            <a:picLocks noChangeAspect="1"/>
          </p:cNvPicPr>
          <p:nvPr/>
        </p:nvPicPr>
        <p:blipFill>
          <a:blip r:embed="rId2"/>
          <a:stretch>
            <a:fillRect/>
          </a:stretch>
        </p:blipFill>
        <p:spPr>
          <a:xfrm>
            <a:off x="6751985" y="1753708"/>
            <a:ext cx="4124325" cy="3876675"/>
          </a:xfrm>
          <a:prstGeom prst="rect">
            <a:avLst/>
          </a:prstGeom>
        </p:spPr>
      </p:pic>
    </p:spTree>
    <p:extLst>
      <p:ext uri="{BB962C8B-B14F-4D97-AF65-F5344CB8AC3E}">
        <p14:creationId xmlns:p14="http://schemas.microsoft.com/office/powerpoint/2010/main" val="40640537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364F0D10-6C93-4798-9B51-7751146444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25" y="29943"/>
            <a:ext cx="5065561" cy="6785941"/>
          </a:xfrm>
          <a:prstGeom prst="rect">
            <a:avLst/>
          </a:prstGeom>
        </p:spPr>
      </p:pic>
      <p:sp>
        <p:nvSpPr>
          <p:cNvPr id="5" name="Rezervirano mjesto sadržaja 2">
            <a:extLst>
              <a:ext uri="{FF2B5EF4-FFF2-40B4-BE49-F238E27FC236}">
                <a16:creationId xmlns:a16="http://schemas.microsoft.com/office/drawing/2014/main" id="{62F6632F-846C-4F02-B56B-82805BD5B26E}"/>
              </a:ext>
            </a:extLst>
          </p:cNvPr>
          <p:cNvSpPr txBox="1">
            <a:spLocks/>
          </p:cNvSpPr>
          <p:nvPr/>
        </p:nvSpPr>
        <p:spPr>
          <a:xfrm>
            <a:off x="5166559" y="51553"/>
            <a:ext cx="5648661" cy="37859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100" b="1" dirty="0">
                <a:ea typeface="Cambria" panose="02040503050406030204" pitchFamily="18" charset="0"/>
              </a:rPr>
              <a:t>Open </a:t>
            </a:r>
            <a:r>
              <a:rPr lang="hr-HR" sz="2100" b="1" dirty="0" err="1">
                <a:ea typeface="Cambria" panose="02040503050406030204" pitchFamily="18" charset="0"/>
              </a:rPr>
              <a:t>your</a:t>
            </a:r>
            <a:r>
              <a:rPr lang="hr-HR" sz="2100" b="1" dirty="0">
                <a:ea typeface="Cambria" panose="02040503050406030204" pitchFamily="18" charset="0"/>
              </a:rPr>
              <a:t> </a:t>
            </a:r>
            <a:r>
              <a:rPr lang="hr-HR" sz="2100" b="1" dirty="0" err="1">
                <a:ea typeface="Cambria" panose="02040503050406030204" pitchFamily="18" charset="0"/>
              </a:rPr>
              <a:t>exercise</a:t>
            </a:r>
            <a:r>
              <a:rPr lang="hr-HR" sz="2100" b="1" dirty="0">
                <a:ea typeface="Cambria" panose="02040503050406030204" pitchFamily="18" charset="0"/>
              </a:rPr>
              <a:t> </a:t>
            </a:r>
            <a:r>
              <a:rPr lang="hr-HR" sz="2100" b="1" dirty="0" err="1">
                <a:ea typeface="Cambria" panose="02040503050406030204" pitchFamily="18" charset="0"/>
              </a:rPr>
              <a:t>book</a:t>
            </a:r>
            <a:r>
              <a:rPr lang="hr-HR" sz="2100" b="1" dirty="0">
                <a:ea typeface="Cambria" panose="02040503050406030204" pitchFamily="18" charset="0"/>
              </a:rPr>
              <a:t>, </a:t>
            </a:r>
            <a:r>
              <a:rPr lang="hr-HR" sz="2100" b="1" dirty="0" err="1">
                <a:ea typeface="Cambria" panose="02040503050406030204" pitchFamily="18" charset="0"/>
              </a:rPr>
              <a:t>page</a:t>
            </a:r>
            <a:r>
              <a:rPr lang="hr-HR" sz="2100" b="1" dirty="0">
                <a:ea typeface="Cambria" panose="02040503050406030204" pitchFamily="18" charset="0"/>
              </a:rPr>
              <a:t> 50!</a:t>
            </a:r>
          </a:p>
          <a:p>
            <a:pPr marL="0" indent="0">
              <a:buFont typeface="Arial" panose="020B0604020202020204" pitchFamily="34" charset="0"/>
              <a:buNone/>
            </a:pPr>
            <a:endParaRPr lang="hr-HR" sz="2000" i="1" dirty="0">
              <a:solidFill>
                <a:schemeClr val="bg1">
                  <a:lumMod val="50000"/>
                </a:schemeClr>
              </a:solidFill>
              <a:latin typeface="Avenir Next LT Pro" panose="020B0504020202020204" pitchFamily="34" charset="-18"/>
            </a:endParaRPr>
          </a:p>
        </p:txBody>
      </p:sp>
      <p:pic>
        <p:nvPicPr>
          <p:cNvPr id="3" name="Slika 2">
            <a:extLst>
              <a:ext uri="{FF2B5EF4-FFF2-40B4-BE49-F238E27FC236}">
                <a16:creationId xmlns:a16="http://schemas.microsoft.com/office/drawing/2014/main" id="{DCB64642-CE4F-4D9C-A92A-9A8EF9D7D4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4361" y="1377864"/>
            <a:ext cx="7950109" cy="5327822"/>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D59C0E6F-A8FA-4180-809C-0B238788105A}"/>
              </a:ext>
            </a:extLst>
          </p:cNvPr>
          <p:cNvSpPr txBox="1">
            <a:spLocks/>
          </p:cNvSpPr>
          <p:nvPr/>
        </p:nvSpPr>
        <p:spPr>
          <a:xfrm>
            <a:off x="5166559" y="588723"/>
            <a:ext cx="6831313" cy="61169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00" b="1" dirty="0"/>
              <a:t>Make a profile for a famous person of your choice.</a:t>
            </a:r>
            <a:r>
              <a:rPr lang="hr-HR" sz="2100" b="1" dirty="0"/>
              <a:t> </a:t>
            </a:r>
            <a:r>
              <a:rPr lang="hr-HR" sz="2100" i="1" dirty="0"/>
              <a:t>Napiši informacije o poznatoj osobi po vlastitom odabiru.</a:t>
            </a:r>
          </a:p>
          <a:p>
            <a:pPr>
              <a:buFontTx/>
              <a:buChar char="-"/>
            </a:pPr>
            <a:endParaRPr lang="hr-HR" sz="2100" b="1" dirty="0"/>
          </a:p>
        </p:txBody>
      </p:sp>
    </p:spTree>
    <p:extLst>
      <p:ext uri="{BB962C8B-B14F-4D97-AF65-F5344CB8AC3E}">
        <p14:creationId xmlns:p14="http://schemas.microsoft.com/office/powerpoint/2010/main" val="86350081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zervirano mjesto sadržaja 2">
            <a:extLst>
              <a:ext uri="{FF2B5EF4-FFF2-40B4-BE49-F238E27FC236}">
                <a16:creationId xmlns:a16="http://schemas.microsoft.com/office/drawing/2014/main" id="{761D08B5-C2BB-493C-A2FA-C04349BF33AD}"/>
              </a:ext>
            </a:extLst>
          </p:cNvPr>
          <p:cNvSpPr txBox="1">
            <a:spLocks/>
          </p:cNvSpPr>
          <p:nvPr/>
        </p:nvSpPr>
        <p:spPr>
          <a:xfrm>
            <a:off x="475989" y="588722"/>
            <a:ext cx="4221272" cy="65886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r-HR" sz="2000" i="1" dirty="0"/>
              <a:t>Izradi umnu mapu na temu baleta! </a:t>
            </a:r>
            <a:br>
              <a:rPr lang="hr-HR" sz="2000" i="1" dirty="0"/>
            </a:br>
            <a:r>
              <a:rPr lang="hr-HR" sz="2000" i="1" dirty="0"/>
              <a:t>Što sve znaš o baletu?</a:t>
            </a:r>
            <a:endParaRPr lang="hr-HR" sz="2000" b="1" dirty="0"/>
          </a:p>
        </p:txBody>
      </p:sp>
      <p:pic>
        <p:nvPicPr>
          <p:cNvPr id="5" name="Slika 4">
            <a:extLst>
              <a:ext uri="{FF2B5EF4-FFF2-40B4-BE49-F238E27FC236}">
                <a16:creationId xmlns:a16="http://schemas.microsoft.com/office/drawing/2014/main" id="{E9584BB2-0BE4-4B24-960D-E2BE517EFD96}"/>
              </a:ext>
            </a:extLst>
          </p:cNvPr>
          <p:cNvPicPr>
            <a:picLocks noChangeAspect="1"/>
          </p:cNvPicPr>
          <p:nvPr/>
        </p:nvPicPr>
        <p:blipFill>
          <a:blip r:embed="rId2"/>
          <a:stretch>
            <a:fillRect/>
          </a:stretch>
        </p:blipFill>
        <p:spPr>
          <a:xfrm>
            <a:off x="359862" y="1478788"/>
            <a:ext cx="4457700" cy="3324225"/>
          </a:xfrm>
          <a:prstGeom prst="rect">
            <a:avLst/>
          </a:prstGeom>
        </p:spPr>
      </p:pic>
      <p:pic>
        <p:nvPicPr>
          <p:cNvPr id="6" name="Slika 5">
            <a:extLst>
              <a:ext uri="{FF2B5EF4-FFF2-40B4-BE49-F238E27FC236}">
                <a16:creationId xmlns:a16="http://schemas.microsoft.com/office/drawing/2014/main" id="{DAF2E73D-06F9-4A68-84A2-A50D88BFC237}"/>
              </a:ext>
            </a:extLst>
          </p:cNvPr>
          <p:cNvPicPr>
            <a:picLocks noChangeAspect="1"/>
          </p:cNvPicPr>
          <p:nvPr/>
        </p:nvPicPr>
        <p:blipFill>
          <a:blip r:embed="rId3"/>
          <a:stretch>
            <a:fillRect/>
          </a:stretch>
        </p:blipFill>
        <p:spPr>
          <a:xfrm>
            <a:off x="0" y="0"/>
            <a:ext cx="5129430" cy="6858000"/>
          </a:xfrm>
          <a:prstGeom prst="rect">
            <a:avLst/>
          </a:prstGeom>
        </p:spPr>
      </p:pic>
      <p:sp>
        <p:nvSpPr>
          <p:cNvPr id="7" name="Rezervirano mjesto sadržaja 2">
            <a:extLst>
              <a:ext uri="{FF2B5EF4-FFF2-40B4-BE49-F238E27FC236}">
                <a16:creationId xmlns:a16="http://schemas.microsoft.com/office/drawing/2014/main" id="{B11FDD83-E8BD-4140-91D1-D1D7BC444A94}"/>
              </a:ext>
            </a:extLst>
          </p:cNvPr>
          <p:cNvSpPr>
            <a:spLocks noGrp="1"/>
          </p:cNvSpPr>
          <p:nvPr>
            <p:ph idx="1"/>
          </p:nvPr>
        </p:nvSpPr>
        <p:spPr>
          <a:xfrm>
            <a:off x="5129430" y="0"/>
            <a:ext cx="6019800" cy="521335"/>
          </a:xfrm>
        </p:spPr>
        <p:txBody>
          <a:bodyPr>
            <a:normAutofit/>
          </a:bodyPr>
          <a:lstStyle/>
          <a:p>
            <a:pPr marL="0" indent="0">
              <a:buNone/>
            </a:pPr>
            <a:r>
              <a:rPr lang="hr-HR" sz="2000" b="1" dirty="0"/>
              <a:t>Open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60.</a:t>
            </a:r>
          </a:p>
        </p:txBody>
      </p:sp>
      <p:pic>
        <p:nvPicPr>
          <p:cNvPr id="8" name="Slika 7">
            <a:extLst>
              <a:ext uri="{FF2B5EF4-FFF2-40B4-BE49-F238E27FC236}">
                <a16:creationId xmlns:a16="http://schemas.microsoft.com/office/drawing/2014/main" id="{749BAE02-A0DC-459D-B26D-EC20AD42DCF8}"/>
              </a:ext>
            </a:extLst>
          </p:cNvPr>
          <p:cNvPicPr>
            <a:picLocks noChangeAspect="1"/>
          </p:cNvPicPr>
          <p:nvPr/>
        </p:nvPicPr>
        <p:blipFill>
          <a:blip r:embed="rId4"/>
          <a:stretch>
            <a:fillRect/>
          </a:stretch>
        </p:blipFill>
        <p:spPr>
          <a:xfrm>
            <a:off x="359862" y="2839596"/>
            <a:ext cx="8222229" cy="5497192"/>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9" name="Rezervirano mjesto sadržaja 2">
            <a:extLst>
              <a:ext uri="{FF2B5EF4-FFF2-40B4-BE49-F238E27FC236}">
                <a16:creationId xmlns:a16="http://schemas.microsoft.com/office/drawing/2014/main" id="{48E55A4F-CE57-4DB8-ADE0-334F5E0ECFF8}"/>
              </a:ext>
            </a:extLst>
          </p:cNvPr>
          <p:cNvSpPr txBox="1">
            <a:spLocks/>
          </p:cNvSpPr>
          <p:nvPr/>
        </p:nvSpPr>
        <p:spPr>
          <a:xfrm>
            <a:off x="5129430" y="328054"/>
            <a:ext cx="6958186" cy="36552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Look at the photo and the headline of the article.</a:t>
            </a:r>
            <a:r>
              <a:rPr lang="hr-HR" sz="2000" b="1" dirty="0"/>
              <a:t> </a:t>
            </a:r>
            <a:r>
              <a:rPr lang="en-US" sz="2000" b="1" dirty="0"/>
              <a:t>What do you think it is about?</a:t>
            </a:r>
            <a:r>
              <a:rPr lang="hr-HR" sz="2000" b="1" dirty="0"/>
              <a:t> </a:t>
            </a:r>
            <a:r>
              <a:rPr lang="hr-HR" sz="2000" i="1" dirty="0"/>
              <a:t>Pogledaj fotografiju i naslov članka. Što misliš o čemu je članak?</a:t>
            </a:r>
            <a:endParaRPr lang="hr-HR" sz="2000" b="1" dirty="0"/>
          </a:p>
          <a:p>
            <a:pPr marL="0" indent="0">
              <a:buNone/>
            </a:pPr>
            <a:r>
              <a:rPr lang="en-US" sz="2000" b="1" dirty="0"/>
              <a:t>Can you see any connection</a:t>
            </a:r>
            <a:r>
              <a:rPr lang="hr-HR" sz="2000" b="1" dirty="0"/>
              <a:t> </a:t>
            </a:r>
            <a:r>
              <a:rPr lang="en-US" sz="2000" b="1" dirty="0"/>
              <a:t>between the title and ballet? </a:t>
            </a:r>
            <a:r>
              <a:rPr lang="hr-HR" sz="2000" i="1" dirty="0"/>
              <a:t>Vidiš li neku poveznicu između naslova članka i baleta?</a:t>
            </a:r>
            <a:endParaRPr lang="hr-HR" sz="2000" b="1" dirty="0"/>
          </a:p>
          <a:p>
            <a:pPr marL="0" indent="0">
              <a:buNone/>
            </a:pPr>
            <a:r>
              <a:rPr lang="en-US" sz="2000" b="1" dirty="0"/>
              <a:t>What do swans</a:t>
            </a:r>
            <a:r>
              <a:rPr lang="hr-HR" sz="2000" b="1" dirty="0"/>
              <a:t> </a:t>
            </a:r>
            <a:r>
              <a:rPr lang="en-US" sz="2000" b="1" dirty="0"/>
              <a:t>and ballerinas have in common? </a:t>
            </a:r>
            <a:r>
              <a:rPr lang="hr-HR" sz="2000" i="1" dirty="0"/>
              <a:t>Što balerine i labudovi imaju zajedničko?</a:t>
            </a:r>
          </a:p>
        </p:txBody>
      </p:sp>
      <p:sp>
        <p:nvSpPr>
          <p:cNvPr id="10" name="Rezervirano mjesto sadržaja 2">
            <a:extLst>
              <a:ext uri="{FF2B5EF4-FFF2-40B4-BE49-F238E27FC236}">
                <a16:creationId xmlns:a16="http://schemas.microsoft.com/office/drawing/2014/main" id="{917B1030-4C8F-48B1-A52D-3943E3D07012}"/>
              </a:ext>
            </a:extLst>
          </p:cNvPr>
          <p:cNvSpPr txBox="1">
            <a:spLocks/>
          </p:cNvSpPr>
          <p:nvPr/>
        </p:nvSpPr>
        <p:spPr>
          <a:xfrm>
            <a:off x="8698218" y="2668044"/>
            <a:ext cx="3389398" cy="415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Can you</a:t>
            </a:r>
            <a:r>
              <a:rPr lang="hr-HR" sz="2000" b="1" dirty="0"/>
              <a:t> </a:t>
            </a:r>
            <a:r>
              <a:rPr lang="en-US" sz="2000" b="1" dirty="0"/>
              <a:t>guess who Anna Pavlova was? </a:t>
            </a:r>
            <a:r>
              <a:rPr lang="hr-HR" sz="2000" i="1" dirty="0"/>
              <a:t>Možeš li pogoditi tko je bila </a:t>
            </a:r>
            <a:r>
              <a:rPr lang="hr-HR" sz="2000" i="1" dirty="0" err="1"/>
              <a:t>Anna</a:t>
            </a:r>
            <a:r>
              <a:rPr lang="hr-HR" sz="2000" i="1" dirty="0"/>
              <a:t> Pavlova?</a:t>
            </a:r>
            <a:endParaRPr lang="hr-HR" sz="2000" b="1" dirty="0"/>
          </a:p>
          <a:p>
            <a:pPr marL="0" indent="0">
              <a:buNone/>
            </a:pPr>
            <a:r>
              <a:rPr lang="en-US" sz="2000" b="1" dirty="0"/>
              <a:t>Can you guess if</a:t>
            </a:r>
            <a:r>
              <a:rPr lang="hr-HR" sz="2000" b="1" dirty="0"/>
              <a:t> </a:t>
            </a:r>
            <a:r>
              <a:rPr lang="en-US" sz="2000" b="1" dirty="0"/>
              <a:t>she was popular when she was a little girl?</a:t>
            </a:r>
            <a:r>
              <a:rPr lang="hr-HR" sz="2000" b="1" dirty="0"/>
              <a:t> </a:t>
            </a:r>
            <a:r>
              <a:rPr lang="hr-HR" sz="2000" i="1" dirty="0"/>
              <a:t>Što misliš – je li ona bila popularna dok je bila mala djevojčica?</a:t>
            </a:r>
            <a:endParaRPr lang="hr-HR" sz="2000" b="1" dirty="0"/>
          </a:p>
        </p:txBody>
      </p:sp>
    </p:spTree>
    <p:extLst>
      <p:ext uri="{BB962C8B-B14F-4D97-AF65-F5344CB8AC3E}">
        <p14:creationId xmlns:p14="http://schemas.microsoft.com/office/powerpoint/2010/main" val="4594347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1000"/>
                                        <p:tgtEl>
                                          <p:spTgt spid="7">
                                            <p:txEl>
                                              <p:pRg st="0" end="0"/>
                                            </p:txEl>
                                          </p:spTgt>
                                        </p:tgtEl>
                                      </p:cBhvr>
                                    </p:animEffect>
                                    <p:anim calcmode="lin" valueType="num">
                                      <p:cBhvr>
                                        <p:cTn id="25"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1000"/>
                                        <p:tgtEl>
                                          <p:spTgt spid="9">
                                            <p:txEl>
                                              <p:pRg st="0" end="0"/>
                                            </p:txEl>
                                          </p:spTgt>
                                        </p:tgtEl>
                                      </p:cBhvr>
                                    </p:animEffect>
                                    <p:anim calcmode="lin" valueType="num">
                                      <p:cBhvr>
                                        <p:cTn id="37"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9">
                                            <p:txEl>
                                              <p:pRg st="1" end="1"/>
                                            </p:txEl>
                                          </p:spTgt>
                                        </p:tgtEl>
                                        <p:attrNameLst>
                                          <p:attrName>style.visibility</p:attrName>
                                        </p:attrNameLst>
                                      </p:cBhvr>
                                      <p:to>
                                        <p:strVal val="visible"/>
                                      </p:to>
                                    </p:set>
                                    <p:animEffect transition="in" filter="fade">
                                      <p:cBhvr>
                                        <p:cTn id="43" dur="1000"/>
                                        <p:tgtEl>
                                          <p:spTgt spid="9">
                                            <p:txEl>
                                              <p:pRg st="1" end="1"/>
                                            </p:txEl>
                                          </p:spTgt>
                                        </p:tgtEl>
                                      </p:cBhvr>
                                    </p:animEffect>
                                    <p:anim calcmode="lin" valueType="num">
                                      <p:cBhvr>
                                        <p:cTn id="4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45"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9">
                                            <p:txEl>
                                              <p:pRg st="2" end="2"/>
                                            </p:txEl>
                                          </p:spTgt>
                                        </p:tgtEl>
                                        <p:attrNameLst>
                                          <p:attrName>style.visibility</p:attrName>
                                        </p:attrNameLst>
                                      </p:cBhvr>
                                      <p:to>
                                        <p:strVal val="visible"/>
                                      </p:to>
                                    </p:set>
                                    <p:animEffect transition="in" filter="fade">
                                      <p:cBhvr>
                                        <p:cTn id="50" dur="1000"/>
                                        <p:tgtEl>
                                          <p:spTgt spid="9">
                                            <p:txEl>
                                              <p:pRg st="2" end="2"/>
                                            </p:txEl>
                                          </p:spTgt>
                                        </p:tgtEl>
                                      </p:cBhvr>
                                    </p:animEffect>
                                    <p:anim calcmode="lin" valueType="num">
                                      <p:cBhvr>
                                        <p:cTn id="51"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52"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0">
                                            <p:txEl>
                                              <p:pRg st="0" end="0"/>
                                            </p:txEl>
                                          </p:spTgt>
                                        </p:tgtEl>
                                        <p:attrNameLst>
                                          <p:attrName>style.visibility</p:attrName>
                                        </p:attrNameLst>
                                      </p:cBhvr>
                                      <p:to>
                                        <p:strVal val="visible"/>
                                      </p:to>
                                    </p:set>
                                    <p:animEffect transition="in" filter="fade">
                                      <p:cBhvr>
                                        <p:cTn id="57" dur="1000"/>
                                        <p:tgtEl>
                                          <p:spTgt spid="10">
                                            <p:txEl>
                                              <p:pRg st="0" end="0"/>
                                            </p:txEl>
                                          </p:spTgt>
                                        </p:tgtEl>
                                      </p:cBhvr>
                                    </p:animEffect>
                                    <p:anim calcmode="lin" valueType="num">
                                      <p:cBhvr>
                                        <p:cTn id="5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0">
                                            <p:txEl>
                                              <p:pRg st="1" end="1"/>
                                            </p:txEl>
                                          </p:spTgt>
                                        </p:tgtEl>
                                        <p:attrNameLst>
                                          <p:attrName>style.visibility</p:attrName>
                                        </p:attrNameLst>
                                      </p:cBhvr>
                                      <p:to>
                                        <p:strVal val="visible"/>
                                      </p:to>
                                    </p:set>
                                    <p:animEffect transition="in" filter="fade">
                                      <p:cBhvr>
                                        <p:cTn id="64" dur="1000"/>
                                        <p:tgtEl>
                                          <p:spTgt spid="10">
                                            <p:txEl>
                                              <p:pRg st="1" end="1"/>
                                            </p:txEl>
                                          </p:spTgt>
                                        </p:tgtEl>
                                      </p:cBhvr>
                                    </p:animEffect>
                                    <p:anim calcmode="lin" valueType="num">
                                      <p:cBhvr>
                                        <p:cTn id="6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6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build="p"/>
      <p:bldP spid="9" grpId="0" build="p"/>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4" y="12431"/>
            <a:ext cx="5105584" cy="6829706"/>
          </a:xfrm>
          <a:prstGeom prst="rect">
            <a:avLst/>
          </a:prstGeom>
        </p:spPr>
      </p:pic>
      <p:sp>
        <p:nvSpPr>
          <p:cNvPr id="15" name="Rezervirano mjesto sadržaja 2">
            <a:extLst>
              <a:ext uri="{FF2B5EF4-FFF2-40B4-BE49-F238E27FC236}">
                <a16:creationId xmlns:a16="http://schemas.microsoft.com/office/drawing/2014/main" id="{B6F6218F-B4B9-406F-B418-980485A9DCA8}"/>
              </a:ext>
            </a:extLst>
          </p:cNvPr>
          <p:cNvSpPr txBox="1">
            <a:spLocks/>
          </p:cNvSpPr>
          <p:nvPr/>
        </p:nvSpPr>
        <p:spPr>
          <a:xfrm>
            <a:off x="9054694" y="2508364"/>
            <a:ext cx="2952818" cy="45470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Read the text and copy the titles below on the right lines</a:t>
            </a:r>
            <a:r>
              <a:rPr lang="hr-HR" sz="2000" b="1" dirty="0"/>
              <a:t>. </a:t>
            </a:r>
            <a:br>
              <a:rPr lang="hr-HR" sz="2000" b="1" dirty="0"/>
            </a:br>
            <a:r>
              <a:rPr lang="hr-HR" sz="2000" i="1" dirty="0"/>
              <a:t>Pročitaj tekst i prepiši naslove na ispravnu crtu.</a:t>
            </a:r>
            <a:br>
              <a:rPr lang="hr-HR" sz="2000" i="1" dirty="0"/>
            </a:br>
            <a:endParaRPr lang="hr-HR" sz="2000" i="1" dirty="0"/>
          </a:p>
        </p:txBody>
      </p:sp>
      <p:pic>
        <p:nvPicPr>
          <p:cNvPr id="2" name="Slika 1">
            <a:extLst>
              <a:ext uri="{FF2B5EF4-FFF2-40B4-BE49-F238E27FC236}">
                <a16:creationId xmlns:a16="http://schemas.microsoft.com/office/drawing/2014/main" id="{3C85C17C-2ED4-4E4F-A125-4D7A2CE46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488" y="153144"/>
            <a:ext cx="8705502" cy="659838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0" name="Rezervirano mjesto sadržaja 2">
            <a:extLst>
              <a:ext uri="{FF2B5EF4-FFF2-40B4-BE49-F238E27FC236}">
                <a16:creationId xmlns:a16="http://schemas.microsoft.com/office/drawing/2014/main" id="{1D26DAD7-215A-4ED8-A077-AECB8A0D7B6D}"/>
              </a:ext>
            </a:extLst>
          </p:cNvPr>
          <p:cNvSpPr txBox="1">
            <a:spLocks/>
          </p:cNvSpPr>
          <p:nvPr/>
        </p:nvSpPr>
        <p:spPr>
          <a:xfrm>
            <a:off x="9054694" y="4207915"/>
            <a:ext cx="6551691" cy="2496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Check</a:t>
            </a:r>
            <a:r>
              <a:rPr lang="hr-HR" sz="2000" b="1" dirty="0"/>
              <a:t>. </a:t>
            </a:r>
            <a:r>
              <a:rPr lang="hr-HR" sz="2000" i="1" dirty="0"/>
              <a:t>Provjeri.</a:t>
            </a:r>
          </a:p>
        </p:txBody>
      </p:sp>
      <p:sp>
        <p:nvSpPr>
          <p:cNvPr id="8" name="Rezervirano mjesto sadržaja 2">
            <a:extLst>
              <a:ext uri="{FF2B5EF4-FFF2-40B4-BE49-F238E27FC236}">
                <a16:creationId xmlns:a16="http://schemas.microsoft.com/office/drawing/2014/main" id="{974B6080-5968-4640-8DED-B06FB07A3F73}"/>
              </a:ext>
            </a:extLst>
          </p:cNvPr>
          <p:cNvSpPr txBox="1">
            <a:spLocks/>
          </p:cNvSpPr>
          <p:nvPr/>
        </p:nvSpPr>
        <p:spPr>
          <a:xfrm>
            <a:off x="3305513" y="2755600"/>
            <a:ext cx="256919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Becoming</a:t>
            </a:r>
            <a:r>
              <a:rPr lang="hr-HR" sz="2200" i="1" dirty="0">
                <a:solidFill>
                  <a:srgbClr val="FF0000"/>
                </a:solidFill>
              </a:rPr>
              <a:t> a </a:t>
            </a:r>
            <a:r>
              <a:rPr lang="hr-HR" sz="2200" i="1" dirty="0" err="1">
                <a:solidFill>
                  <a:srgbClr val="FF0000"/>
                </a:solidFill>
              </a:rPr>
              <a:t>ballerina</a:t>
            </a:r>
            <a:endParaRPr lang="hr-HR" sz="2200" i="1" dirty="0">
              <a:solidFill>
                <a:srgbClr val="FF0000"/>
              </a:solidFill>
            </a:endParaRPr>
          </a:p>
        </p:txBody>
      </p:sp>
      <p:sp>
        <p:nvSpPr>
          <p:cNvPr id="9" name="Rezervirano mjesto sadržaja 2">
            <a:extLst>
              <a:ext uri="{FF2B5EF4-FFF2-40B4-BE49-F238E27FC236}">
                <a16:creationId xmlns:a16="http://schemas.microsoft.com/office/drawing/2014/main" id="{959C860F-A143-49F5-8835-378B150F1D10}"/>
              </a:ext>
            </a:extLst>
          </p:cNvPr>
          <p:cNvSpPr txBox="1">
            <a:spLocks/>
          </p:cNvSpPr>
          <p:nvPr/>
        </p:nvSpPr>
        <p:spPr>
          <a:xfrm>
            <a:off x="872646" y="4781886"/>
            <a:ext cx="2759901"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Changing</a:t>
            </a:r>
            <a:r>
              <a:rPr lang="hr-HR" sz="2200" i="1" dirty="0">
                <a:solidFill>
                  <a:srgbClr val="FF0000"/>
                </a:solidFill>
              </a:rPr>
              <a:t> </a:t>
            </a:r>
            <a:r>
              <a:rPr lang="hr-HR" sz="2200" i="1" dirty="0" err="1">
                <a:solidFill>
                  <a:srgbClr val="FF0000"/>
                </a:solidFill>
              </a:rPr>
              <a:t>ballet</a:t>
            </a:r>
            <a:endParaRPr lang="hr-HR" sz="2200" i="1" dirty="0">
              <a:solidFill>
                <a:srgbClr val="FF0000"/>
              </a:solidFill>
            </a:endParaRPr>
          </a:p>
        </p:txBody>
      </p:sp>
      <p:sp>
        <p:nvSpPr>
          <p:cNvPr id="12" name="Rezervirano mjesto sadržaja 2">
            <a:extLst>
              <a:ext uri="{FF2B5EF4-FFF2-40B4-BE49-F238E27FC236}">
                <a16:creationId xmlns:a16="http://schemas.microsoft.com/office/drawing/2014/main" id="{2AB82282-5532-454C-99B2-DCE2BEBAE725}"/>
              </a:ext>
            </a:extLst>
          </p:cNvPr>
          <p:cNvSpPr txBox="1">
            <a:spLocks/>
          </p:cNvSpPr>
          <p:nvPr/>
        </p:nvSpPr>
        <p:spPr>
          <a:xfrm>
            <a:off x="6546937" y="4769359"/>
            <a:ext cx="224633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Life at home</a:t>
            </a:r>
          </a:p>
        </p:txBody>
      </p:sp>
    </p:spTree>
    <p:extLst>
      <p:ext uri="{BB962C8B-B14F-4D97-AF65-F5344CB8AC3E}">
        <p14:creationId xmlns:p14="http://schemas.microsoft.com/office/powerpoint/2010/main" val="302820042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wipe(left)">
                                      <p:cBhvr>
                                        <p:cTn id="31" dur="500"/>
                                        <p:tgtEl>
                                          <p:spTgt spid="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wipe(left)">
                                      <p:cBhvr>
                                        <p:cTn id="3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P spid="8" grpId="0" build="p"/>
      <p:bldP spid="9" grpId="0" build="p"/>
      <p:bldP spid="1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4" y="12431"/>
            <a:ext cx="5105584" cy="6829706"/>
          </a:xfrm>
          <a:prstGeom prst="rect">
            <a:avLst/>
          </a:prstGeom>
        </p:spPr>
      </p:pic>
      <p:sp>
        <p:nvSpPr>
          <p:cNvPr id="15" name="Rezervirano mjesto sadržaja 2">
            <a:extLst>
              <a:ext uri="{FF2B5EF4-FFF2-40B4-BE49-F238E27FC236}">
                <a16:creationId xmlns:a16="http://schemas.microsoft.com/office/drawing/2014/main" id="{B6F6218F-B4B9-406F-B418-980485A9DCA8}"/>
              </a:ext>
            </a:extLst>
          </p:cNvPr>
          <p:cNvSpPr txBox="1">
            <a:spLocks/>
          </p:cNvSpPr>
          <p:nvPr/>
        </p:nvSpPr>
        <p:spPr>
          <a:xfrm>
            <a:off x="5125368" y="1783156"/>
            <a:ext cx="3191914" cy="50748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Match</a:t>
            </a:r>
            <a:r>
              <a:rPr lang="hr-HR" sz="2000" b="1" dirty="0"/>
              <a:t> </a:t>
            </a:r>
            <a:r>
              <a:rPr lang="hr-HR" sz="2000" b="1" dirty="0" err="1"/>
              <a:t>the</a:t>
            </a:r>
            <a:r>
              <a:rPr lang="hr-HR" sz="2000" b="1" dirty="0"/>
              <a:t> </a:t>
            </a:r>
            <a:r>
              <a:rPr lang="hr-HR" sz="2000" b="1" dirty="0" err="1"/>
              <a:t>questions</a:t>
            </a:r>
            <a:r>
              <a:rPr lang="hr-HR" sz="2000" b="1" dirty="0"/>
              <a:t> </a:t>
            </a:r>
            <a:r>
              <a:rPr lang="hr-HR" sz="2000" b="1" dirty="0" err="1"/>
              <a:t>with</a:t>
            </a:r>
            <a:r>
              <a:rPr lang="hr-HR" sz="2000" b="1" dirty="0"/>
              <a:t> </a:t>
            </a:r>
            <a:r>
              <a:rPr lang="hr-HR" sz="2000" b="1" dirty="0" err="1"/>
              <a:t>the</a:t>
            </a:r>
            <a:r>
              <a:rPr lang="hr-HR" sz="2000" b="1" dirty="0"/>
              <a:t> </a:t>
            </a:r>
            <a:r>
              <a:rPr lang="hr-HR" sz="2000" b="1" dirty="0" err="1"/>
              <a:t>paragraphs</a:t>
            </a:r>
            <a:r>
              <a:rPr lang="hr-HR" sz="2000" b="1" dirty="0"/>
              <a:t>. </a:t>
            </a:r>
            <a:br>
              <a:rPr lang="hr-HR" sz="2000" b="1" dirty="0"/>
            </a:br>
            <a:r>
              <a:rPr lang="hr-HR" sz="2000" i="1" dirty="0"/>
              <a:t>U kojem odlomku dobivaš odgovor na postavljena pitanja?</a:t>
            </a:r>
            <a:br>
              <a:rPr lang="hr-HR" sz="2000" i="1" dirty="0"/>
            </a:br>
            <a:endParaRPr lang="hr-HR" sz="2000" i="1" dirty="0"/>
          </a:p>
        </p:txBody>
      </p:sp>
      <p:pic>
        <p:nvPicPr>
          <p:cNvPr id="2" name="Slika 1">
            <a:extLst>
              <a:ext uri="{FF2B5EF4-FFF2-40B4-BE49-F238E27FC236}">
                <a16:creationId xmlns:a16="http://schemas.microsoft.com/office/drawing/2014/main" id="{3C85C17C-2ED4-4E4F-A125-4D7A2CE46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488" y="221892"/>
            <a:ext cx="8132794" cy="1351803"/>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646B2B33-1A02-4FC2-9893-344C9E272273}"/>
              </a:ext>
            </a:extLst>
          </p:cNvPr>
          <p:cNvSpPr txBox="1">
            <a:spLocks/>
          </p:cNvSpPr>
          <p:nvPr/>
        </p:nvSpPr>
        <p:spPr>
          <a:xfrm>
            <a:off x="3352800" y="758964"/>
            <a:ext cx="429289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2</a:t>
            </a:r>
          </a:p>
        </p:txBody>
      </p:sp>
      <p:sp>
        <p:nvSpPr>
          <p:cNvPr id="7" name="Rezervirano mjesto sadržaja 2">
            <a:extLst>
              <a:ext uri="{FF2B5EF4-FFF2-40B4-BE49-F238E27FC236}">
                <a16:creationId xmlns:a16="http://schemas.microsoft.com/office/drawing/2014/main" id="{BEDF07E1-3B8B-4072-8220-A122B6542F3E}"/>
              </a:ext>
            </a:extLst>
          </p:cNvPr>
          <p:cNvSpPr txBox="1">
            <a:spLocks/>
          </p:cNvSpPr>
          <p:nvPr/>
        </p:nvSpPr>
        <p:spPr>
          <a:xfrm>
            <a:off x="7879320" y="733911"/>
            <a:ext cx="429289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4</a:t>
            </a:r>
          </a:p>
        </p:txBody>
      </p:sp>
      <p:sp>
        <p:nvSpPr>
          <p:cNvPr id="8" name="Rezervirano mjesto sadržaja 2">
            <a:extLst>
              <a:ext uri="{FF2B5EF4-FFF2-40B4-BE49-F238E27FC236}">
                <a16:creationId xmlns:a16="http://schemas.microsoft.com/office/drawing/2014/main" id="{2B539623-B4B9-4252-B010-5FE0C35BD546}"/>
              </a:ext>
            </a:extLst>
          </p:cNvPr>
          <p:cNvSpPr txBox="1">
            <a:spLocks/>
          </p:cNvSpPr>
          <p:nvPr/>
        </p:nvSpPr>
        <p:spPr>
          <a:xfrm>
            <a:off x="7879320" y="1072515"/>
            <a:ext cx="429289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3</a:t>
            </a:r>
          </a:p>
        </p:txBody>
      </p:sp>
      <p:pic>
        <p:nvPicPr>
          <p:cNvPr id="11" name="Slika 10">
            <a:extLst>
              <a:ext uri="{FF2B5EF4-FFF2-40B4-BE49-F238E27FC236}">
                <a16:creationId xmlns:a16="http://schemas.microsoft.com/office/drawing/2014/main" id="{03FC82D2-3201-4B1D-85E2-1DDD8BAAC2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858" y="140617"/>
            <a:ext cx="8705502" cy="659838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2" name="Rezervirano mjesto sadržaja 2">
            <a:extLst>
              <a:ext uri="{FF2B5EF4-FFF2-40B4-BE49-F238E27FC236}">
                <a16:creationId xmlns:a16="http://schemas.microsoft.com/office/drawing/2014/main" id="{7F6FC6E0-5080-40C8-804D-3CDAAE55DEB6}"/>
              </a:ext>
            </a:extLst>
          </p:cNvPr>
          <p:cNvSpPr txBox="1">
            <a:spLocks/>
          </p:cNvSpPr>
          <p:nvPr/>
        </p:nvSpPr>
        <p:spPr>
          <a:xfrm>
            <a:off x="3305513" y="2755600"/>
            <a:ext cx="256919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Becoming</a:t>
            </a:r>
            <a:r>
              <a:rPr lang="hr-HR" sz="2200" i="1" dirty="0">
                <a:solidFill>
                  <a:srgbClr val="FF0000"/>
                </a:solidFill>
              </a:rPr>
              <a:t> a </a:t>
            </a:r>
            <a:r>
              <a:rPr lang="hr-HR" sz="2200" i="1" dirty="0" err="1">
                <a:solidFill>
                  <a:srgbClr val="FF0000"/>
                </a:solidFill>
              </a:rPr>
              <a:t>ballerina</a:t>
            </a:r>
            <a:endParaRPr lang="hr-HR" sz="2200" i="1" dirty="0">
              <a:solidFill>
                <a:srgbClr val="FF0000"/>
              </a:solidFill>
            </a:endParaRPr>
          </a:p>
        </p:txBody>
      </p:sp>
      <p:sp>
        <p:nvSpPr>
          <p:cNvPr id="13" name="Rezervirano mjesto sadržaja 2">
            <a:extLst>
              <a:ext uri="{FF2B5EF4-FFF2-40B4-BE49-F238E27FC236}">
                <a16:creationId xmlns:a16="http://schemas.microsoft.com/office/drawing/2014/main" id="{C086C19F-1DF2-4077-81CE-AC4B279252B0}"/>
              </a:ext>
            </a:extLst>
          </p:cNvPr>
          <p:cNvSpPr txBox="1">
            <a:spLocks/>
          </p:cNvSpPr>
          <p:nvPr/>
        </p:nvSpPr>
        <p:spPr>
          <a:xfrm>
            <a:off x="872646" y="4781886"/>
            <a:ext cx="2759901"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err="1">
                <a:solidFill>
                  <a:srgbClr val="FF0000"/>
                </a:solidFill>
              </a:rPr>
              <a:t>Changing</a:t>
            </a:r>
            <a:r>
              <a:rPr lang="hr-HR" sz="2200" i="1" dirty="0">
                <a:solidFill>
                  <a:srgbClr val="FF0000"/>
                </a:solidFill>
              </a:rPr>
              <a:t> </a:t>
            </a:r>
            <a:r>
              <a:rPr lang="hr-HR" sz="2200" i="1" dirty="0" err="1">
                <a:solidFill>
                  <a:srgbClr val="FF0000"/>
                </a:solidFill>
              </a:rPr>
              <a:t>ballet</a:t>
            </a:r>
            <a:endParaRPr lang="hr-HR" sz="2200" i="1" dirty="0">
              <a:solidFill>
                <a:srgbClr val="FF0000"/>
              </a:solidFill>
            </a:endParaRPr>
          </a:p>
        </p:txBody>
      </p:sp>
      <p:sp>
        <p:nvSpPr>
          <p:cNvPr id="14" name="Rezervirano mjesto sadržaja 2">
            <a:extLst>
              <a:ext uri="{FF2B5EF4-FFF2-40B4-BE49-F238E27FC236}">
                <a16:creationId xmlns:a16="http://schemas.microsoft.com/office/drawing/2014/main" id="{52C7919E-5AD1-4D28-82C1-251E3B9F42E4}"/>
              </a:ext>
            </a:extLst>
          </p:cNvPr>
          <p:cNvSpPr txBox="1">
            <a:spLocks/>
          </p:cNvSpPr>
          <p:nvPr/>
        </p:nvSpPr>
        <p:spPr>
          <a:xfrm>
            <a:off x="6546937" y="4769359"/>
            <a:ext cx="224633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hr-HR" sz="2200" i="1" dirty="0">
                <a:solidFill>
                  <a:srgbClr val="FF0000"/>
                </a:solidFill>
              </a:rPr>
              <a:t>Life at home</a:t>
            </a:r>
          </a:p>
        </p:txBody>
      </p:sp>
      <p:sp>
        <p:nvSpPr>
          <p:cNvPr id="16" name="Rezervirano mjesto sadržaja 2">
            <a:extLst>
              <a:ext uri="{FF2B5EF4-FFF2-40B4-BE49-F238E27FC236}">
                <a16:creationId xmlns:a16="http://schemas.microsoft.com/office/drawing/2014/main" id="{CDAA052D-7984-4CD8-B376-BA6D12E839A6}"/>
              </a:ext>
            </a:extLst>
          </p:cNvPr>
          <p:cNvSpPr txBox="1">
            <a:spLocks/>
          </p:cNvSpPr>
          <p:nvPr/>
        </p:nvSpPr>
        <p:spPr>
          <a:xfrm>
            <a:off x="9054695" y="12431"/>
            <a:ext cx="3117522" cy="68455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Where was Anna Pavlova born? </a:t>
            </a:r>
            <a:r>
              <a:rPr lang="hr-HR" sz="2000" i="1" dirty="0"/>
              <a:t>Gdje je </a:t>
            </a:r>
            <a:r>
              <a:rPr lang="hr-HR" sz="2000" i="1" dirty="0" err="1"/>
              <a:t>Anna</a:t>
            </a:r>
            <a:r>
              <a:rPr lang="hr-HR" sz="2000" i="1" dirty="0"/>
              <a:t> rođena?</a:t>
            </a:r>
            <a:endParaRPr lang="hr-HR" sz="2000" b="1" dirty="0"/>
          </a:p>
          <a:p>
            <a:pPr marL="0" indent="0">
              <a:buNone/>
            </a:pPr>
            <a:r>
              <a:rPr lang="en-US" sz="2000" b="1" dirty="0"/>
              <a:t>How old was</a:t>
            </a:r>
            <a:r>
              <a:rPr lang="hr-HR" sz="2000" b="1" dirty="0"/>
              <a:t> </a:t>
            </a:r>
            <a:r>
              <a:rPr lang="en-US" sz="2000" b="1" dirty="0"/>
              <a:t>she when she first attended a ballet lesson?</a:t>
            </a:r>
            <a:r>
              <a:rPr lang="hr-HR" sz="2000" b="1" dirty="0"/>
              <a:t> </a:t>
            </a:r>
            <a:r>
              <a:rPr lang="hr-HR" sz="2000" i="1" dirty="0"/>
              <a:t>Koliko je imala godina kad je otišla na prvi sat baleta?</a:t>
            </a:r>
            <a:endParaRPr lang="en-US" sz="2000" b="1" dirty="0"/>
          </a:p>
          <a:p>
            <a:pPr marL="0" indent="0">
              <a:buNone/>
            </a:pPr>
            <a:r>
              <a:rPr lang="en-US" sz="2000" b="1" dirty="0"/>
              <a:t>What made her body look different? </a:t>
            </a:r>
            <a:r>
              <a:rPr lang="hr-HR" sz="2000" i="1" dirty="0"/>
              <a:t>Po čemu je njezino tijelo bilo drugačije?</a:t>
            </a:r>
            <a:endParaRPr lang="hr-HR" sz="2000" b="1" dirty="0"/>
          </a:p>
          <a:p>
            <a:pPr marL="0" indent="0">
              <a:buNone/>
            </a:pPr>
            <a:r>
              <a:rPr lang="en-US" sz="2000" b="1" dirty="0"/>
              <a:t>Was she</a:t>
            </a:r>
            <a:r>
              <a:rPr lang="hr-HR" sz="2000" b="1" dirty="0"/>
              <a:t> </a:t>
            </a:r>
            <a:r>
              <a:rPr lang="en-US" sz="2000" b="1" dirty="0"/>
              <a:t>popular with other girls? </a:t>
            </a:r>
            <a:r>
              <a:rPr lang="hr-HR" sz="2000" i="1" dirty="0"/>
              <a:t>Je li bila popularna kod ostalih djevojaka?</a:t>
            </a:r>
          </a:p>
          <a:p>
            <a:pPr marL="0" indent="0">
              <a:buNone/>
            </a:pPr>
            <a:r>
              <a:rPr lang="en-US" sz="2000" b="1" dirty="0"/>
              <a:t>Did she travel a lot?</a:t>
            </a:r>
            <a:r>
              <a:rPr lang="hr-HR" sz="2000" b="1" dirty="0"/>
              <a:t> </a:t>
            </a:r>
            <a:r>
              <a:rPr lang="hr-HR" sz="2000" i="1" dirty="0"/>
              <a:t>Je li puno putovala?</a:t>
            </a:r>
            <a:endParaRPr lang="en-US" sz="2000" b="1" dirty="0"/>
          </a:p>
          <a:p>
            <a:pPr marL="0" indent="0">
              <a:buNone/>
            </a:pPr>
            <a:r>
              <a:rPr lang="en-US" sz="2000" b="1" dirty="0"/>
              <a:t>Did she love people? </a:t>
            </a:r>
            <a:r>
              <a:rPr lang="hr-HR" sz="2000" i="1" dirty="0"/>
              <a:t>Je li voljela ljude?</a:t>
            </a:r>
            <a:endParaRPr lang="hr-HR" sz="2000" b="1" dirty="0"/>
          </a:p>
          <a:p>
            <a:pPr marL="0" indent="0">
              <a:buNone/>
            </a:pPr>
            <a:r>
              <a:rPr lang="en-US" sz="2000" b="1" dirty="0"/>
              <a:t>Did she love animals?</a:t>
            </a:r>
            <a:r>
              <a:rPr lang="hr-HR" sz="2000" b="1" dirty="0"/>
              <a:t> </a:t>
            </a:r>
            <a:r>
              <a:rPr lang="hr-HR" sz="2000" i="1" dirty="0"/>
              <a:t>Je li voljela životinje?</a:t>
            </a:r>
            <a:endParaRPr lang="en-US" sz="2000" b="1" dirty="0"/>
          </a:p>
          <a:p>
            <a:pPr marL="0" indent="0">
              <a:buNone/>
            </a:pPr>
            <a:r>
              <a:rPr lang="en-US" sz="2000" b="1" dirty="0"/>
              <a:t>What was The Dying Swan?</a:t>
            </a:r>
            <a:r>
              <a:rPr lang="hr-HR" sz="2000" b="1" dirty="0"/>
              <a:t> </a:t>
            </a:r>
            <a:r>
              <a:rPr lang="hr-HR" sz="2000" i="1" dirty="0"/>
              <a:t>Što je </a:t>
            </a:r>
            <a:r>
              <a:rPr lang="hr-HR" sz="2000" i="1" dirty="0" err="1"/>
              <a:t>The</a:t>
            </a:r>
            <a:r>
              <a:rPr lang="hr-HR" sz="2000" i="1" dirty="0"/>
              <a:t> </a:t>
            </a:r>
            <a:r>
              <a:rPr lang="hr-HR" sz="2000" i="1" dirty="0" err="1"/>
              <a:t>Dying</a:t>
            </a:r>
            <a:r>
              <a:rPr lang="hr-HR" sz="2000" i="1" dirty="0"/>
              <a:t> </a:t>
            </a:r>
            <a:r>
              <a:rPr lang="hr-HR" sz="2000" i="1" dirty="0" err="1"/>
              <a:t>Swan</a:t>
            </a:r>
            <a:r>
              <a:rPr lang="hr-HR" sz="2000" i="1" dirty="0"/>
              <a:t>?</a:t>
            </a:r>
          </a:p>
        </p:txBody>
      </p:sp>
    </p:spTree>
    <p:extLst>
      <p:ext uri="{BB962C8B-B14F-4D97-AF65-F5344CB8AC3E}">
        <p14:creationId xmlns:p14="http://schemas.microsoft.com/office/powerpoint/2010/main" val="38050223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500"/>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left)">
                                      <p:cBhvr>
                                        <p:cTn id="24" dur="5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wipe(left)">
                                      <p:cBhvr>
                                        <p:cTn id="29" dur="500"/>
                                        <p:tgtEl>
                                          <p:spTgt spid="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wipe(left)">
                                      <p:cBhvr>
                                        <p:cTn id="39" dur="500"/>
                                        <p:tgtEl>
                                          <p:spTgt spid="12">
                                            <p:txEl>
                                              <p:pRg st="0" end="0"/>
                                            </p:txEl>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xEl>
                                              <p:pRg st="0" end="0"/>
                                            </p:txEl>
                                          </p:spTgt>
                                        </p:tgtEl>
                                        <p:attrNameLst>
                                          <p:attrName>style.visibility</p:attrName>
                                        </p:attrNameLst>
                                      </p:cBhvr>
                                      <p:to>
                                        <p:strVal val="visible"/>
                                      </p:to>
                                    </p:set>
                                    <p:animEffect transition="in" filter="wipe(left)">
                                      <p:cBhvr>
                                        <p:cTn id="45" dur="500"/>
                                        <p:tgtEl>
                                          <p:spTgt spid="14">
                                            <p:txEl>
                                              <p:pRg st="0" end="0"/>
                                            </p:txEl>
                                          </p:spTgt>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16">
                                            <p:txEl>
                                              <p:pRg st="0" end="0"/>
                                            </p:txEl>
                                          </p:spTgt>
                                        </p:tgtEl>
                                        <p:attrNameLst>
                                          <p:attrName>style.visibility</p:attrName>
                                        </p:attrNameLst>
                                      </p:cBhvr>
                                      <p:to>
                                        <p:strVal val="visible"/>
                                      </p:to>
                                    </p:set>
                                    <p:animEffect transition="in" filter="fade">
                                      <p:cBhvr>
                                        <p:cTn id="48" dur="1000"/>
                                        <p:tgtEl>
                                          <p:spTgt spid="16">
                                            <p:txEl>
                                              <p:pRg st="0" end="0"/>
                                            </p:txEl>
                                          </p:spTgt>
                                        </p:tgtEl>
                                      </p:cBhvr>
                                    </p:animEffect>
                                    <p:anim calcmode="lin" valueType="num">
                                      <p:cBhvr>
                                        <p:cTn id="49"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6">
                                            <p:txEl>
                                              <p:pRg st="1" end="1"/>
                                            </p:txEl>
                                          </p:spTgt>
                                        </p:tgtEl>
                                        <p:attrNameLst>
                                          <p:attrName>style.visibility</p:attrName>
                                        </p:attrNameLst>
                                      </p:cBhvr>
                                      <p:to>
                                        <p:strVal val="visible"/>
                                      </p:to>
                                    </p:set>
                                    <p:animEffect transition="in" filter="fade">
                                      <p:cBhvr>
                                        <p:cTn id="55" dur="1000"/>
                                        <p:tgtEl>
                                          <p:spTgt spid="16">
                                            <p:txEl>
                                              <p:pRg st="1" end="1"/>
                                            </p:txEl>
                                          </p:spTgt>
                                        </p:tgtEl>
                                      </p:cBhvr>
                                    </p:animEffect>
                                    <p:anim calcmode="lin" valueType="num">
                                      <p:cBhvr>
                                        <p:cTn id="56"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57"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6">
                                            <p:txEl>
                                              <p:pRg st="2" end="2"/>
                                            </p:txEl>
                                          </p:spTgt>
                                        </p:tgtEl>
                                        <p:attrNameLst>
                                          <p:attrName>style.visibility</p:attrName>
                                        </p:attrNameLst>
                                      </p:cBhvr>
                                      <p:to>
                                        <p:strVal val="visible"/>
                                      </p:to>
                                    </p:set>
                                    <p:animEffect transition="in" filter="fade">
                                      <p:cBhvr>
                                        <p:cTn id="62" dur="1000"/>
                                        <p:tgtEl>
                                          <p:spTgt spid="16">
                                            <p:txEl>
                                              <p:pRg st="2" end="2"/>
                                            </p:txEl>
                                          </p:spTgt>
                                        </p:tgtEl>
                                      </p:cBhvr>
                                    </p:animEffect>
                                    <p:anim calcmode="lin" valueType="num">
                                      <p:cBhvr>
                                        <p:cTn id="63"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64"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6">
                                            <p:txEl>
                                              <p:pRg st="3" end="3"/>
                                            </p:txEl>
                                          </p:spTgt>
                                        </p:tgtEl>
                                        <p:attrNameLst>
                                          <p:attrName>style.visibility</p:attrName>
                                        </p:attrNameLst>
                                      </p:cBhvr>
                                      <p:to>
                                        <p:strVal val="visible"/>
                                      </p:to>
                                    </p:set>
                                    <p:animEffect transition="in" filter="fade">
                                      <p:cBhvr>
                                        <p:cTn id="69" dur="1000"/>
                                        <p:tgtEl>
                                          <p:spTgt spid="16">
                                            <p:txEl>
                                              <p:pRg st="3" end="3"/>
                                            </p:txEl>
                                          </p:spTgt>
                                        </p:tgtEl>
                                      </p:cBhvr>
                                    </p:animEffect>
                                    <p:anim calcmode="lin" valueType="num">
                                      <p:cBhvr>
                                        <p:cTn id="70" dur="1000" fill="hold"/>
                                        <p:tgtEl>
                                          <p:spTgt spid="16">
                                            <p:txEl>
                                              <p:pRg st="3" end="3"/>
                                            </p:txEl>
                                          </p:spTgt>
                                        </p:tgtEl>
                                        <p:attrNameLst>
                                          <p:attrName>ppt_x</p:attrName>
                                        </p:attrNameLst>
                                      </p:cBhvr>
                                      <p:tavLst>
                                        <p:tav tm="0">
                                          <p:val>
                                            <p:strVal val="#ppt_x"/>
                                          </p:val>
                                        </p:tav>
                                        <p:tav tm="100000">
                                          <p:val>
                                            <p:strVal val="#ppt_x"/>
                                          </p:val>
                                        </p:tav>
                                      </p:tavLst>
                                    </p:anim>
                                    <p:anim calcmode="lin" valueType="num">
                                      <p:cBhvr>
                                        <p:cTn id="71" dur="1000" fill="hold"/>
                                        <p:tgtEl>
                                          <p:spTgt spid="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6">
                                            <p:txEl>
                                              <p:pRg st="4" end="4"/>
                                            </p:txEl>
                                          </p:spTgt>
                                        </p:tgtEl>
                                        <p:attrNameLst>
                                          <p:attrName>style.visibility</p:attrName>
                                        </p:attrNameLst>
                                      </p:cBhvr>
                                      <p:to>
                                        <p:strVal val="visible"/>
                                      </p:to>
                                    </p:set>
                                    <p:animEffect transition="in" filter="fade">
                                      <p:cBhvr>
                                        <p:cTn id="76" dur="1000"/>
                                        <p:tgtEl>
                                          <p:spTgt spid="16">
                                            <p:txEl>
                                              <p:pRg st="4" end="4"/>
                                            </p:txEl>
                                          </p:spTgt>
                                        </p:tgtEl>
                                      </p:cBhvr>
                                    </p:animEffect>
                                    <p:anim calcmode="lin" valueType="num">
                                      <p:cBhvr>
                                        <p:cTn id="77"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78"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16">
                                            <p:txEl>
                                              <p:pRg st="5" end="5"/>
                                            </p:txEl>
                                          </p:spTgt>
                                        </p:tgtEl>
                                        <p:attrNameLst>
                                          <p:attrName>style.visibility</p:attrName>
                                        </p:attrNameLst>
                                      </p:cBhvr>
                                      <p:to>
                                        <p:strVal val="visible"/>
                                      </p:to>
                                    </p:set>
                                    <p:animEffect transition="in" filter="fade">
                                      <p:cBhvr>
                                        <p:cTn id="83" dur="1000"/>
                                        <p:tgtEl>
                                          <p:spTgt spid="16">
                                            <p:txEl>
                                              <p:pRg st="5" end="5"/>
                                            </p:txEl>
                                          </p:spTgt>
                                        </p:tgtEl>
                                      </p:cBhvr>
                                    </p:animEffect>
                                    <p:anim calcmode="lin" valueType="num">
                                      <p:cBhvr>
                                        <p:cTn id="84" dur="1000" fill="hold"/>
                                        <p:tgtEl>
                                          <p:spTgt spid="16">
                                            <p:txEl>
                                              <p:pRg st="5" end="5"/>
                                            </p:txEl>
                                          </p:spTgt>
                                        </p:tgtEl>
                                        <p:attrNameLst>
                                          <p:attrName>ppt_x</p:attrName>
                                        </p:attrNameLst>
                                      </p:cBhvr>
                                      <p:tavLst>
                                        <p:tav tm="0">
                                          <p:val>
                                            <p:strVal val="#ppt_x"/>
                                          </p:val>
                                        </p:tav>
                                        <p:tav tm="100000">
                                          <p:val>
                                            <p:strVal val="#ppt_x"/>
                                          </p:val>
                                        </p:tav>
                                      </p:tavLst>
                                    </p:anim>
                                    <p:anim calcmode="lin" valueType="num">
                                      <p:cBhvr>
                                        <p:cTn id="85" dur="1000" fill="hold"/>
                                        <p:tgtEl>
                                          <p:spTgt spid="1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16">
                                            <p:txEl>
                                              <p:pRg st="6" end="6"/>
                                            </p:txEl>
                                          </p:spTgt>
                                        </p:tgtEl>
                                        <p:attrNameLst>
                                          <p:attrName>style.visibility</p:attrName>
                                        </p:attrNameLst>
                                      </p:cBhvr>
                                      <p:to>
                                        <p:strVal val="visible"/>
                                      </p:to>
                                    </p:set>
                                    <p:animEffect transition="in" filter="fade">
                                      <p:cBhvr>
                                        <p:cTn id="90" dur="1000"/>
                                        <p:tgtEl>
                                          <p:spTgt spid="16">
                                            <p:txEl>
                                              <p:pRg st="6" end="6"/>
                                            </p:txEl>
                                          </p:spTgt>
                                        </p:tgtEl>
                                      </p:cBhvr>
                                    </p:animEffect>
                                    <p:anim calcmode="lin" valueType="num">
                                      <p:cBhvr>
                                        <p:cTn id="91" dur="1000" fill="hold"/>
                                        <p:tgtEl>
                                          <p:spTgt spid="16">
                                            <p:txEl>
                                              <p:pRg st="6" end="6"/>
                                            </p:txEl>
                                          </p:spTgt>
                                        </p:tgtEl>
                                        <p:attrNameLst>
                                          <p:attrName>ppt_x</p:attrName>
                                        </p:attrNameLst>
                                      </p:cBhvr>
                                      <p:tavLst>
                                        <p:tav tm="0">
                                          <p:val>
                                            <p:strVal val="#ppt_x"/>
                                          </p:val>
                                        </p:tav>
                                        <p:tav tm="100000">
                                          <p:val>
                                            <p:strVal val="#ppt_x"/>
                                          </p:val>
                                        </p:tav>
                                      </p:tavLst>
                                    </p:anim>
                                    <p:anim calcmode="lin" valueType="num">
                                      <p:cBhvr>
                                        <p:cTn id="92" dur="1000" fill="hold"/>
                                        <p:tgtEl>
                                          <p:spTgt spid="1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16">
                                            <p:txEl>
                                              <p:pRg st="7" end="7"/>
                                            </p:txEl>
                                          </p:spTgt>
                                        </p:tgtEl>
                                        <p:attrNameLst>
                                          <p:attrName>style.visibility</p:attrName>
                                        </p:attrNameLst>
                                      </p:cBhvr>
                                      <p:to>
                                        <p:strVal val="visible"/>
                                      </p:to>
                                    </p:set>
                                    <p:animEffect transition="in" filter="fade">
                                      <p:cBhvr>
                                        <p:cTn id="97" dur="1000"/>
                                        <p:tgtEl>
                                          <p:spTgt spid="16">
                                            <p:txEl>
                                              <p:pRg st="7" end="7"/>
                                            </p:txEl>
                                          </p:spTgt>
                                        </p:tgtEl>
                                      </p:cBhvr>
                                    </p:animEffect>
                                    <p:anim calcmode="lin" valueType="num">
                                      <p:cBhvr>
                                        <p:cTn id="98" dur="1000" fill="hold"/>
                                        <p:tgtEl>
                                          <p:spTgt spid="16">
                                            <p:txEl>
                                              <p:pRg st="7" end="7"/>
                                            </p:txEl>
                                          </p:spTgt>
                                        </p:tgtEl>
                                        <p:attrNameLst>
                                          <p:attrName>ppt_x</p:attrName>
                                        </p:attrNameLst>
                                      </p:cBhvr>
                                      <p:tavLst>
                                        <p:tav tm="0">
                                          <p:val>
                                            <p:strVal val="#ppt_x"/>
                                          </p:val>
                                        </p:tav>
                                        <p:tav tm="100000">
                                          <p:val>
                                            <p:strVal val="#ppt_x"/>
                                          </p:val>
                                        </p:tav>
                                      </p:tavLst>
                                    </p:anim>
                                    <p:anim calcmode="lin" valueType="num">
                                      <p:cBhvr>
                                        <p:cTn id="99" dur="1000" fill="hold"/>
                                        <p:tgtEl>
                                          <p:spTgt spid="1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build="p"/>
      <p:bldP spid="7" grpId="0" build="p"/>
      <p:bldP spid="8" grpId="0" build="p"/>
      <p:bldP spid="12" grpId="0" build="p"/>
      <p:bldP spid="13" grpId="0" build="p"/>
      <p:bldP spid="14" grpId="0" build="p"/>
      <p:bldP spid="1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4" y="12431"/>
            <a:ext cx="5105584" cy="6829706"/>
          </a:xfrm>
          <a:prstGeom prst="rect">
            <a:avLst/>
          </a:prstGeom>
        </p:spPr>
      </p:pic>
      <p:sp>
        <p:nvSpPr>
          <p:cNvPr id="15" name="Rezervirano mjesto sadržaja 2">
            <a:extLst>
              <a:ext uri="{FF2B5EF4-FFF2-40B4-BE49-F238E27FC236}">
                <a16:creationId xmlns:a16="http://schemas.microsoft.com/office/drawing/2014/main" id="{B6F6218F-B4B9-406F-B418-980485A9DCA8}"/>
              </a:ext>
            </a:extLst>
          </p:cNvPr>
          <p:cNvSpPr txBox="1">
            <a:spLocks/>
          </p:cNvSpPr>
          <p:nvPr/>
        </p:nvSpPr>
        <p:spPr>
          <a:xfrm>
            <a:off x="9054694" y="1891426"/>
            <a:ext cx="2952818" cy="222963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Jesi li znao da postoji i Pavlova torta? Dobila je ime u čast slavne balerine, a napravljena je kako bi se proslavila turneja Pavlove po Australiji i Novom Zelandu.</a:t>
            </a:r>
            <a:br>
              <a:rPr lang="hr-HR" sz="2000" i="1" dirty="0"/>
            </a:br>
            <a:endParaRPr lang="hr-HR" sz="2000" i="1" dirty="0"/>
          </a:p>
        </p:txBody>
      </p:sp>
      <p:pic>
        <p:nvPicPr>
          <p:cNvPr id="2" name="Slika 1">
            <a:extLst>
              <a:ext uri="{FF2B5EF4-FFF2-40B4-BE49-F238E27FC236}">
                <a16:creationId xmlns:a16="http://schemas.microsoft.com/office/drawing/2014/main" id="{3C85C17C-2ED4-4E4F-A125-4D7A2CE46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014" y="1881419"/>
            <a:ext cx="8705502" cy="1864172"/>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1" name="Rezervirano mjesto sadržaja 2">
            <a:extLst>
              <a:ext uri="{FF2B5EF4-FFF2-40B4-BE49-F238E27FC236}">
                <a16:creationId xmlns:a16="http://schemas.microsoft.com/office/drawing/2014/main" id="{8FA7013A-ED3B-43C6-8A7E-0ED357C44FE6}"/>
              </a:ext>
            </a:extLst>
          </p:cNvPr>
          <p:cNvSpPr txBox="1">
            <a:spLocks/>
          </p:cNvSpPr>
          <p:nvPr/>
        </p:nvSpPr>
        <p:spPr>
          <a:xfrm>
            <a:off x="5125369" y="4196219"/>
            <a:ext cx="7046848" cy="25086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Posjeti mrežnu stranicu </a:t>
            </a:r>
            <a:br>
              <a:rPr lang="hr-HR" sz="2000" i="1" dirty="0"/>
            </a:br>
            <a:r>
              <a:rPr lang="hr-HR" sz="2000" i="1" dirty="0">
                <a:hlinkClick r:id="rId4"/>
              </a:rPr>
              <a:t>https://www.bbcgoodfood.com/recipes/2445/ultimate-meringue</a:t>
            </a:r>
            <a:br>
              <a:rPr lang="hr-HR" sz="2000" i="1" dirty="0"/>
            </a:br>
            <a:r>
              <a:rPr lang="hr-HR" sz="2000" i="1" dirty="0"/>
              <a:t>Pronađi količinu sastojaka za </a:t>
            </a:r>
            <a:r>
              <a:rPr lang="hr-HR" sz="2000" i="1" dirty="0" err="1"/>
              <a:t>meringue</a:t>
            </a:r>
            <a:r>
              <a:rPr lang="hr-HR" sz="2000" i="1" dirty="0"/>
              <a:t> od kojeg se torta pravi te na drugim mrežnim stranicama saznaj koji su deserti od te smjese popularni u Hrvatskoj.</a:t>
            </a:r>
          </a:p>
        </p:txBody>
      </p:sp>
    </p:spTree>
    <p:extLst>
      <p:ext uri="{BB962C8B-B14F-4D97-AF65-F5344CB8AC3E}">
        <p14:creationId xmlns:p14="http://schemas.microsoft.com/office/powerpoint/2010/main" val="5138520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4" y="12431"/>
            <a:ext cx="5105584" cy="6829706"/>
          </a:xfrm>
          <a:prstGeom prst="rect">
            <a:avLst/>
          </a:prstGeom>
        </p:spPr>
      </p:pic>
      <p:sp>
        <p:nvSpPr>
          <p:cNvPr id="6" name="Rezervirano mjesto sadržaja 2">
            <a:extLst>
              <a:ext uri="{FF2B5EF4-FFF2-40B4-BE49-F238E27FC236}">
                <a16:creationId xmlns:a16="http://schemas.microsoft.com/office/drawing/2014/main" id="{04D52273-3C21-4067-BCD1-71724748A33F}"/>
              </a:ext>
            </a:extLst>
          </p:cNvPr>
          <p:cNvSpPr txBox="1">
            <a:spLocks/>
          </p:cNvSpPr>
          <p:nvPr/>
        </p:nvSpPr>
        <p:spPr>
          <a:xfrm>
            <a:off x="5125368" y="162837"/>
            <a:ext cx="6949722" cy="53611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Napiši kratku </a:t>
            </a:r>
            <a:r>
              <a:rPr lang="hr-HR" sz="2000" i="1" dirty="0" err="1"/>
              <a:t>činkvinu</a:t>
            </a:r>
            <a:r>
              <a:rPr lang="hr-HR" sz="2000" i="1" dirty="0"/>
              <a:t> (pjesmu u 5 stihova) o </a:t>
            </a:r>
            <a:r>
              <a:rPr lang="hr-HR" sz="2000" i="1" dirty="0" err="1"/>
              <a:t>Anni</a:t>
            </a:r>
            <a:r>
              <a:rPr lang="hr-HR" sz="2000" i="1" dirty="0"/>
              <a:t> Pavlovoj na engleskom!</a:t>
            </a:r>
            <a:br>
              <a:rPr lang="hr-HR" sz="2000" i="1" dirty="0"/>
            </a:br>
            <a:r>
              <a:rPr lang="hr-HR" sz="2000" i="1" dirty="0"/>
              <a:t>Pravila su jednostavna!</a:t>
            </a:r>
          </a:p>
          <a:p>
            <a:pPr marL="0" indent="0">
              <a:buNone/>
            </a:pPr>
            <a:r>
              <a:rPr lang="en-US" sz="2000" b="1" dirty="0"/>
              <a:t>Line 1</a:t>
            </a:r>
            <a:r>
              <a:rPr lang="hr-HR" sz="2000" b="1" dirty="0"/>
              <a:t> </a:t>
            </a:r>
            <a:r>
              <a:rPr lang="en-US" sz="2000" b="1" dirty="0"/>
              <a:t>-</a:t>
            </a:r>
            <a:r>
              <a:rPr lang="hr-HR" sz="2000" b="1" dirty="0"/>
              <a:t> </a:t>
            </a:r>
            <a:r>
              <a:rPr lang="en-US" sz="2000" b="1" dirty="0"/>
              <a:t>One word, also the title</a:t>
            </a:r>
            <a:r>
              <a:rPr lang="hr-HR" sz="2000" b="1" dirty="0"/>
              <a:t> </a:t>
            </a:r>
            <a:r>
              <a:rPr lang="hr-HR" sz="2000" i="1" dirty="0"/>
              <a:t>| jedna riječ, naslov; npr. </a:t>
            </a:r>
            <a:r>
              <a:rPr lang="hr-HR" sz="2000" i="1" dirty="0" err="1"/>
              <a:t>Anna</a:t>
            </a:r>
            <a:endParaRPr lang="en-US" sz="2000" i="1" dirty="0"/>
          </a:p>
          <a:p>
            <a:pPr marL="0" indent="0">
              <a:buNone/>
            </a:pPr>
            <a:r>
              <a:rPr lang="en-US" sz="2000" b="1" dirty="0"/>
              <a:t>Line 2</a:t>
            </a:r>
            <a:r>
              <a:rPr lang="hr-HR" sz="2000" b="1" dirty="0"/>
              <a:t> </a:t>
            </a:r>
            <a:r>
              <a:rPr lang="en-US" sz="2000" b="1" dirty="0"/>
              <a:t>-</a:t>
            </a:r>
            <a:r>
              <a:rPr lang="hr-HR" sz="2000" b="1" dirty="0"/>
              <a:t> </a:t>
            </a:r>
            <a:r>
              <a:rPr lang="en-US" sz="2000" b="1" dirty="0"/>
              <a:t>Two adjectives that describe the word in line one</a:t>
            </a:r>
            <a:r>
              <a:rPr lang="hr-HR" sz="2000" b="1" dirty="0"/>
              <a:t> </a:t>
            </a:r>
            <a:r>
              <a:rPr lang="hr-HR" sz="2000" i="1" dirty="0"/>
              <a:t>| dva pridjeva koji opisuju naslov/temu; npr. </a:t>
            </a:r>
            <a:r>
              <a:rPr lang="hr-HR" sz="2000" i="1" dirty="0" err="1"/>
              <a:t>different</a:t>
            </a:r>
            <a:r>
              <a:rPr lang="hr-HR" sz="2000" i="1" dirty="0"/>
              <a:t>, </a:t>
            </a:r>
            <a:r>
              <a:rPr lang="hr-HR" sz="2000" i="1" dirty="0" err="1"/>
              <a:t>popular</a:t>
            </a:r>
            <a:endParaRPr lang="en-US" sz="2000" b="1" dirty="0"/>
          </a:p>
          <a:p>
            <a:pPr marL="0" indent="0">
              <a:buNone/>
            </a:pPr>
            <a:r>
              <a:rPr lang="en-US" sz="2000" b="1" dirty="0"/>
              <a:t>Line 3</a:t>
            </a:r>
            <a:r>
              <a:rPr lang="hr-HR" sz="2000" b="1" dirty="0"/>
              <a:t> </a:t>
            </a:r>
            <a:r>
              <a:rPr lang="en-US" sz="2000" b="1" dirty="0"/>
              <a:t>-</a:t>
            </a:r>
            <a:r>
              <a:rPr lang="hr-HR" sz="2000" b="1" dirty="0"/>
              <a:t> </a:t>
            </a:r>
            <a:r>
              <a:rPr lang="en-US" sz="2000" b="1" dirty="0"/>
              <a:t>Three words that give more information about the subject.</a:t>
            </a:r>
            <a:r>
              <a:rPr lang="hr-HR" sz="2000" b="1" dirty="0"/>
              <a:t> </a:t>
            </a:r>
            <a:r>
              <a:rPr lang="hr-HR" sz="2000" i="1" dirty="0"/>
              <a:t>| tri riječi koje daju više informacija o temi; npr. </a:t>
            </a:r>
            <a:r>
              <a:rPr lang="hr-HR" sz="2000" i="1" dirty="0" err="1"/>
              <a:t>Anna</a:t>
            </a:r>
            <a:r>
              <a:rPr lang="hr-HR" sz="2000" i="1" dirty="0"/>
              <a:t> </a:t>
            </a:r>
            <a:r>
              <a:rPr lang="hr-HR" sz="2000" i="1" dirty="0" err="1"/>
              <a:t>changing</a:t>
            </a:r>
            <a:r>
              <a:rPr lang="hr-HR" sz="2000" i="1" dirty="0"/>
              <a:t> </a:t>
            </a:r>
            <a:r>
              <a:rPr lang="hr-HR" sz="2000" i="1" dirty="0" err="1"/>
              <a:t>ballet</a:t>
            </a:r>
            <a:r>
              <a:rPr lang="hr-HR" sz="2000" i="1" dirty="0"/>
              <a:t> </a:t>
            </a:r>
            <a:endParaRPr lang="en-US" sz="2000" b="1" dirty="0"/>
          </a:p>
          <a:p>
            <a:pPr marL="0" indent="0">
              <a:buNone/>
            </a:pPr>
            <a:r>
              <a:rPr lang="en-US" sz="2000" b="1" dirty="0"/>
              <a:t>Line 4</a:t>
            </a:r>
            <a:r>
              <a:rPr lang="hr-HR" sz="2000" b="1" dirty="0"/>
              <a:t> </a:t>
            </a:r>
            <a:r>
              <a:rPr lang="en-US" sz="2000" b="1" dirty="0"/>
              <a:t>-</a:t>
            </a:r>
            <a:r>
              <a:rPr lang="hr-HR" sz="2000" b="1" dirty="0"/>
              <a:t> </a:t>
            </a:r>
            <a:r>
              <a:rPr lang="en-US" sz="2000" b="1" dirty="0"/>
              <a:t>Four words that show emotion about the subject</a:t>
            </a:r>
            <a:r>
              <a:rPr lang="hr-HR" sz="2000" b="1" dirty="0"/>
              <a:t> </a:t>
            </a:r>
            <a:r>
              <a:rPr lang="hr-HR" sz="2000" b="1" dirty="0" err="1"/>
              <a:t>or</a:t>
            </a:r>
            <a:r>
              <a:rPr lang="hr-HR" sz="2000" b="1" dirty="0"/>
              <a:t> </a:t>
            </a:r>
            <a:r>
              <a:rPr lang="en-US" sz="2000" b="1" dirty="0"/>
              <a:t>individual words or a </a:t>
            </a:r>
            <a:r>
              <a:rPr lang="hr-HR" sz="2000" b="1" dirty="0" err="1"/>
              <a:t>phrase</a:t>
            </a:r>
            <a:r>
              <a:rPr lang="hr-HR" sz="2000" b="1" dirty="0"/>
              <a:t> </a:t>
            </a:r>
            <a:r>
              <a:rPr lang="hr-HR" sz="2000" i="1" dirty="0"/>
              <a:t>| četiri riječi koje izriču osjećaje uz temu, ili fraza; npr. </a:t>
            </a:r>
            <a:r>
              <a:rPr lang="hr-HR" sz="2000" i="1" dirty="0" err="1"/>
              <a:t>She</a:t>
            </a:r>
            <a:r>
              <a:rPr lang="hr-HR" sz="2000" i="1" dirty="0"/>
              <a:t> </a:t>
            </a:r>
            <a:r>
              <a:rPr lang="hr-HR" sz="2000" i="1" dirty="0" err="1"/>
              <a:t>travelled</a:t>
            </a:r>
            <a:r>
              <a:rPr lang="hr-HR" sz="2000" i="1" dirty="0"/>
              <a:t> </a:t>
            </a:r>
            <a:r>
              <a:rPr lang="hr-HR" sz="2000" i="1" dirty="0" err="1"/>
              <a:t>the</a:t>
            </a:r>
            <a:r>
              <a:rPr lang="hr-HR" sz="2000" i="1" dirty="0"/>
              <a:t> </a:t>
            </a:r>
            <a:r>
              <a:rPr lang="hr-HR" sz="2000" i="1" dirty="0" err="1"/>
              <a:t>world</a:t>
            </a:r>
            <a:r>
              <a:rPr lang="hr-HR" sz="2000" i="1" dirty="0"/>
              <a:t>.</a:t>
            </a:r>
            <a:endParaRPr lang="hr-HR" sz="2000" b="1" dirty="0"/>
          </a:p>
          <a:p>
            <a:pPr marL="0" indent="0">
              <a:buNone/>
            </a:pPr>
            <a:r>
              <a:rPr lang="en-US" sz="2000" b="1" dirty="0"/>
              <a:t>Line 5</a:t>
            </a:r>
            <a:r>
              <a:rPr lang="hr-HR" sz="2000" b="1" dirty="0"/>
              <a:t> </a:t>
            </a:r>
            <a:r>
              <a:rPr lang="en-US" sz="2000" b="1" dirty="0"/>
              <a:t>-</a:t>
            </a:r>
            <a:r>
              <a:rPr lang="hr-HR" sz="2000" b="1" dirty="0"/>
              <a:t> </a:t>
            </a:r>
            <a:r>
              <a:rPr lang="en-US" sz="2000" b="1" dirty="0"/>
              <a:t>Synonym of the title or a word very similar to it</a:t>
            </a:r>
            <a:r>
              <a:rPr lang="hr-HR" sz="2000" b="1" dirty="0"/>
              <a:t> </a:t>
            </a:r>
            <a:r>
              <a:rPr lang="hr-HR" sz="2000" i="1" dirty="0"/>
              <a:t>| istoznačnica naslova; npr. </a:t>
            </a:r>
            <a:r>
              <a:rPr lang="hr-HR" sz="2000" i="1" dirty="0" err="1"/>
              <a:t>Ballerina</a:t>
            </a:r>
            <a:endParaRPr lang="hr-HR" sz="2000" i="1" dirty="0"/>
          </a:p>
        </p:txBody>
      </p:sp>
      <p:sp>
        <p:nvSpPr>
          <p:cNvPr id="7" name="Rezervirano mjesto sadržaja 2">
            <a:extLst>
              <a:ext uri="{FF2B5EF4-FFF2-40B4-BE49-F238E27FC236}">
                <a16:creationId xmlns:a16="http://schemas.microsoft.com/office/drawing/2014/main" id="{2C067DA4-F379-4EB6-9A21-D1BE31942046}"/>
              </a:ext>
            </a:extLst>
          </p:cNvPr>
          <p:cNvSpPr txBox="1">
            <a:spLocks/>
          </p:cNvSpPr>
          <p:nvPr/>
        </p:nvSpPr>
        <p:spPr>
          <a:xfrm>
            <a:off x="5125368" y="5279468"/>
            <a:ext cx="6949722" cy="18071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Napiši barem po jednu rečenicu o </a:t>
            </a:r>
            <a:r>
              <a:rPr lang="hr-HR" sz="2000" i="1" dirty="0" err="1"/>
              <a:t>Anni</a:t>
            </a:r>
            <a:r>
              <a:rPr lang="hr-HR" sz="2000" i="1" dirty="0"/>
              <a:t> Pavlovoj:</a:t>
            </a:r>
            <a:br>
              <a:rPr lang="hr-HR" sz="2000" i="1" dirty="0"/>
            </a:br>
            <a:r>
              <a:rPr lang="hr-HR" sz="2000" i="1" dirty="0"/>
              <a:t>a) kao djevojčici; </a:t>
            </a:r>
            <a:br>
              <a:rPr lang="hr-HR" sz="2000" i="1" dirty="0"/>
            </a:br>
            <a:r>
              <a:rPr lang="hr-HR" sz="2000" i="1" dirty="0"/>
              <a:t>b) kao odrasloj osobi; </a:t>
            </a:r>
            <a:br>
              <a:rPr lang="hr-HR" sz="2000" i="1" dirty="0"/>
            </a:br>
            <a:r>
              <a:rPr lang="hr-HR" sz="2000" i="1" dirty="0"/>
              <a:t>c) kao balerini</a:t>
            </a:r>
          </a:p>
        </p:txBody>
      </p:sp>
    </p:spTree>
    <p:extLst>
      <p:ext uri="{BB962C8B-B14F-4D97-AF65-F5344CB8AC3E}">
        <p14:creationId xmlns:p14="http://schemas.microsoft.com/office/powerpoint/2010/main" val="22830774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B7889F66-CCBB-4BC4-8656-0552E49AE557}"/>
              </a:ext>
            </a:extLst>
          </p:cNvPr>
          <p:cNvSpPr>
            <a:spLocks noGrp="1"/>
          </p:cNvSpPr>
          <p:nvPr>
            <p:ph idx="1"/>
          </p:nvPr>
        </p:nvSpPr>
        <p:spPr>
          <a:xfrm>
            <a:off x="5125224" y="601116"/>
            <a:ext cx="6019800" cy="521335"/>
          </a:xfrm>
        </p:spPr>
        <p:txBody>
          <a:bodyPr>
            <a:normAutofit/>
          </a:bodyPr>
          <a:lstStyle/>
          <a:p>
            <a:pPr marL="0" indent="0">
              <a:buNone/>
            </a:pPr>
            <a:r>
              <a:rPr lang="hr-HR" sz="2000" b="1" dirty="0"/>
              <a:t>Open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61.</a:t>
            </a:r>
          </a:p>
        </p:txBody>
      </p:sp>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27" y="5892"/>
            <a:ext cx="5105297" cy="6817732"/>
          </a:xfrm>
          <a:prstGeom prst="rect">
            <a:avLst/>
          </a:prstGeom>
        </p:spPr>
      </p:pic>
      <p:sp>
        <p:nvSpPr>
          <p:cNvPr id="6" name="Rezervirano mjesto sadržaja 2">
            <a:extLst>
              <a:ext uri="{FF2B5EF4-FFF2-40B4-BE49-F238E27FC236}">
                <a16:creationId xmlns:a16="http://schemas.microsoft.com/office/drawing/2014/main" id="{FFE14C9D-F79A-42C0-87D5-7951E53F2573}"/>
              </a:ext>
            </a:extLst>
          </p:cNvPr>
          <p:cNvSpPr txBox="1">
            <a:spLocks/>
          </p:cNvSpPr>
          <p:nvPr/>
        </p:nvSpPr>
        <p:spPr>
          <a:xfrm>
            <a:off x="5125225" y="27725"/>
            <a:ext cx="6794784" cy="42431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What </a:t>
            </a:r>
            <a:r>
              <a:rPr lang="hr-HR" sz="2000" b="1" dirty="0"/>
              <a:t>do </a:t>
            </a:r>
            <a:r>
              <a:rPr lang="hr-HR" sz="2000" b="1" dirty="0" err="1"/>
              <a:t>you</a:t>
            </a:r>
            <a:r>
              <a:rPr lang="hr-HR" sz="2000" b="1" dirty="0"/>
              <a:t> </a:t>
            </a:r>
            <a:r>
              <a:rPr lang="hr-HR" sz="2000" b="1" dirty="0" err="1"/>
              <a:t>know</a:t>
            </a:r>
            <a:r>
              <a:rPr lang="hr-HR" sz="2000" b="1" dirty="0"/>
              <a:t> </a:t>
            </a:r>
            <a:r>
              <a:rPr lang="hr-HR" sz="2000" b="1" dirty="0" err="1"/>
              <a:t>about</a:t>
            </a:r>
            <a:r>
              <a:rPr lang="hr-HR" sz="2000" b="1" dirty="0"/>
              <a:t> Walt Disney? </a:t>
            </a:r>
            <a:r>
              <a:rPr lang="hr-HR" sz="2000" i="1" dirty="0"/>
              <a:t>Što znaš o Waltu </a:t>
            </a:r>
            <a:r>
              <a:rPr lang="hr-HR" sz="2000" i="1" dirty="0" err="1"/>
              <a:t>Disneyu</a:t>
            </a:r>
            <a:r>
              <a:rPr lang="hr-HR" sz="2000" i="1" dirty="0"/>
              <a:t>?</a:t>
            </a:r>
            <a:endParaRPr lang="hr-HR" sz="2000" b="1" dirty="0"/>
          </a:p>
        </p:txBody>
      </p:sp>
      <p:sp>
        <p:nvSpPr>
          <p:cNvPr id="15" name="Rezervirano mjesto sadržaja 2">
            <a:extLst>
              <a:ext uri="{FF2B5EF4-FFF2-40B4-BE49-F238E27FC236}">
                <a16:creationId xmlns:a16="http://schemas.microsoft.com/office/drawing/2014/main" id="{B6F6218F-B4B9-406F-B418-980485A9DCA8}"/>
              </a:ext>
            </a:extLst>
          </p:cNvPr>
          <p:cNvSpPr txBox="1">
            <a:spLocks/>
          </p:cNvSpPr>
          <p:nvPr/>
        </p:nvSpPr>
        <p:spPr>
          <a:xfrm>
            <a:off x="5125223" y="1014607"/>
            <a:ext cx="6950463" cy="605007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Kako bi protumačio ovaj njegov citat?</a:t>
            </a:r>
          </a:p>
          <a:p>
            <a:pPr marL="0" indent="0">
              <a:buNone/>
            </a:pPr>
            <a:r>
              <a:rPr lang="en-US" sz="2000" b="1" dirty="0"/>
              <a:t>What do you usually dream about?</a:t>
            </a:r>
            <a:r>
              <a:rPr lang="hr-HR" sz="2000" b="1" dirty="0"/>
              <a:t> </a:t>
            </a:r>
            <a:r>
              <a:rPr lang="hr-HR" sz="2000" i="1" dirty="0"/>
              <a:t>O čemu inače sanjaš?</a:t>
            </a:r>
            <a:endParaRPr lang="en-US" sz="2000" b="1" dirty="0"/>
          </a:p>
          <a:p>
            <a:pPr marL="0" indent="0">
              <a:buNone/>
            </a:pPr>
            <a:r>
              <a:rPr lang="en-US" sz="2000" b="1" dirty="0"/>
              <a:t>Do you only dream at night while you are</a:t>
            </a:r>
            <a:r>
              <a:rPr lang="hr-HR" sz="2000" b="1" dirty="0"/>
              <a:t> </a:t>
            </a:r>
            <a:r>
              <a:rPr lang="en-US" sz="2000" b="1" dirty="0"/>
              <a:t>sleeping? </a:t>
            </a:r>
            <a:r>
              <a:rPr lang="hr-HR" sz="2000" i="1" dirty="0"/>
              <a:t>Sanjaš li samo noću dok spavaš?</a:t>
            </a:r>
            <a:endParaRPr lang="hr-HR" sz="2000" b="1" dirty="0"/>
          </a:p>
          <a:p>
            <a:pPr marL="0" indent="0">
              <a:buNone/>
            </a:pPr>
            <a:r>
              <a:rPr lang="en-US" sz="2000" b="1" dirty="0"/>
              <a:t>What does it mean when people say</a:t>
            </a:r>
            <a:r>
              <a:rPr lang="hr-HR" sz="2000" b="1" dirty="0"/>
              <a:t> </a:t>
            </a:r>
            <a:r>
              <a:rPr lang="en-US" sz="2000" b="1" dirty="0"/>
              <a:t>that somebody has big dreams? </a:t>
            </a:r>
            <a:r>
              <a:rPr lang="hr-HR" sz="2000" i="1" dirty="0"/>
              <a:t>Što to znači kada ljudi kažu da netko ima velike snove?</a:t>
            </a:r>
            <a:endParaRPr lang="hr-HR" sz="2000" b="1" dirty="0"/>
          </a:p>
          <a:p>
            <a:pPr marL="0" indent="0">
              <a:buNone/>
            </a:pPr>
            <a:r>
              <a:rPr lang="en-US" sz="2000" b="1" dirty="0"/>
              <a:t>What does</a:t>
            </a:r>
            <a:r>
              <a:rPr lang="hr-HR" sz="2000" b="1" dirty="0"/>
              <a:t> </a:t>
            </a:r>
            <a:r>
              <a:rPr lang="en-US" sz="2000" b="1" dirty="0"/>
              <a:t>it mean when you say that your dream came</a:t>
            </a:r>
            <a:r>
              <a:rPr lang="hr-HR" sz="2000" b="1" dirty="0"/>
              <a:t> </a:t>
            </a:r>
            <a:r>
              <a:rPr lang="en-US" sz="2000" b="1" dirty="0"/>
              <a:t>true? </a:t>
            </a:r>
            <a:r>
              <a:rPr lang="hr-HR" sz="2000" i="1" dirty="0"/>
              <a:t>Što znači kada ljudi kažu da su im se ostvarili sni?</a:t>
            </a:r>
            <a:endParaRPr lang="hr-HR" sz="2000" b="1" dirty="0"/>
          </a:p>
          <a:p>
            <a:pPr marL="0" indent="0">
              <a:buNone/>
            </a:pPr>
            <a:r>
              <a:rPr lang="en-US" sz="2000" b="1" dirty="0"/>
              <a:t>Have any of your dreams ever come true?</a:t>
            </a:r>
            <a:r>
              <a:rPr lang="hr-HR" sz="2000" b="1" dirty="0"/>
              <a:t> </a:t>
            </a:r>
            <a:r>
              <a:rPr lang="hr-HR" sz="2000" i="1" dirty="0"/>
              <a:t>Jesu li se ostvarili neki od tvojih snova?</a:t>
            </a:r>
            <a:endParaRPr lang="en-US" sz="2000" b="1" dirty="0"/>
          </a:p>
          <a:p>
            <a:pPr marL="0" indent="0">
              <a:buNone/>
            </a:pPr>
            <a:r>
              <a:rPr lang="en-US" sz="2000" b="1" dirty="0"/>
              <a:t>Did you do something to make it come true or</a:t>
            </a:r>
            <a:r>
              <a:rPr lang="hr-HR" sz="2000" b="1" dirty="0"/>
              <a:t> </a:t>
            </a:r>
            <a:r>
              <a:rPr lang="en-US" sz="2000" b="1" dirty="0"/>
              <a:t>did it happen by chance? </a:t>
            </a:r>
            <a:r>
              <a:rPr lang="hr-HR" sz="2000" i="1" dirty="0"/>
              <a:t>Jesi li napravio nešto da bi se ti snio ostvarili ili se to dogodilo slučajno?</a:t>
            </a:r>
            <a:endParaRPr lang="hr-HR" sz="2000" b="1" dirty="0"/>
          </a:p>
          <a:p>
            <a:pPr marL="0" indent="0">
              <a:buNone/>
            </a:pPr>
            <a:r>
              <a:rPr lang="en-US" sz="2000" b="1" dirty="0"/>
              <a:t>Are you dreaming</a:t>
            </a:r>
            <a:r>
              <a:rPr lang="hr-HR" sz="2000" b="1" dirty="0"/>
              <a:t> </a:t>
            </a:r>
            <a:r>
              <a:rPr lang="en-US" sz="2000" b="1" dirty="0"/>
              <a:t>about something nowadays? </a:t>
            </a:r>
            <a:r>
              <a:rPr lang="hr-HR" sz="2000" i="1" dirty="0"/>
              <a:t>Sanjaš li ovih dana o čemu? </a:t>
            </a:r>
            <a:endParaRPr lang="hr-HR" sz="2000" b="1" dirty="0"/>
          </a:p>
          <a:p>
            <a:pPr marL="0" indent="0">
              <a:buNone/>
            </a:pPr>
            <a:r>
              <a:rPr lang="en-US" sz="2000" b="1" dirty="0"/>
              <a:t>What would</a:t>
            </a:r>
            <a:r>
              <a:rPr lang="hr-HR" sz="2000" b="1" dirty="0"/>
              <a:t> </a:t>
            </a:r>
            <a:r>
              <a:rPr lang="en-US" sz="2000" b="1" dirty="0"/>
              <a:t>you have to do to make it come true? </a:t>
            </a:r>
            <a:r>
              <a:rPr lang="hr-HR" sz="2000" i="1" dirty="0"/>
              <a:t>Što bi morao napraviti da ti se ti snovi ostvare?</a:t>
            </a:r>
            <a:endParaRPr lang="hr-HR" sz="2000" b="1" dirty="0"/>
          </a:p>
          <a:p>
            <a:pPr marL="0" indent="0">
              <a:buNone/>
            </a:pPr>
            <a:r>
              <a:rPr lang="en-US" sz="2000" b="1" dirty="0"/>
              <a:t>Are you</a:t>
            </a:r>
            <a:r>
              <a:rPr lang="hr-HR" sz="2000" b="1" dirty="0"/>
              <a:t> </a:t>
            </a:r>
            <a:r>
              <a:rPr lang="en-US" sz="2000" b="1" dirty="0"/>
              <a:t>ready to do it?</a:t>
            </a:r>
            <a:r>
              <a:rPr lang="hr-HR" sz="2000" b="1" dirty="0"/>
              <a:t> </a:t>
            </a:r>
            <a:r>
              <a:rPr lang="hr-HR" sz="2000" i="1" dirty="0"/>
              <a:t>Jesi li spreman to napraviti?</a:t>
            </a:r>
            <a:endParaRPr lang="hr-HR" sz="2000" b="1" dirty="0"/>
          </a:p>
        </p:txBody>
      </p:sp>
      <p:pic>
        <p:nvPicPr>
          <p:cNvPr id="2" name="Slika 1">
            <a:extLst>
              <a:ext uri="{FF2B5EF4-FFF2-40B4-BE49-F238E27FC236}">
                <a16:creationId xmlns:a16="http://schemas.microsoft.com/office/drawing/2014/main" id="{3C85C17C-2ED4-4E4F-A125-4D7A2CE46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314" y="105537"/>
            <a:ext cx="4951403" cy="2331448"/>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21628992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5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fade">
                                      <p:cBhvr>
                                        <p:cTn id="31" dur="1000"/>
                                        <p:tgtEl>
                                          <p:spTgt spid="15">
                                            <p:txEl>
                                              <p:pRg st="0" end="0"/>
                                            </p:txEl>
                                          </p:spTgt>
                                        </p:tgtEl>
                                      </p:cBhvr>
                                    </p:animEffect>
                                    <p:anim calcmode="lin" valueType="num">
                                      <p:cBhvr>
                                        <p:cTn id="3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xEl>
                                              <p:pRg st="1" end="1"/>
                                            </p:txEl>
                                          </p:spTgt>
                                        </p:tgtEl>
                                        <p:attrNameLst>
                                          <p:attrName>style.visibility</p:attrName>
                                        </p:attrNameLst>
                                      </p:cBhvr>
                                      <p:to>
                                        <p:strVal val="visible"/>
                                      </p:to>
                                    </p:set>
                                    <p:animEffect transition="in" filter="fade">
                                      <p:cBhvr>
                                        <p:cTn id="38" dur="1000"/>
                                        <p:tgtEl>
                                          <p:spTgt spid="15">
                                            <p:txEl>
                                              <p:pRg st="1" end="1"/>
                                            </p:txEl>
                                          </p:spTgt>
                                        </p:tgtEl>
                                      </p:cBhvr>
                                    </p:animEffect>
                                    <p:anim calcmode="lin" valueType="num">
                                      <p:cBhvr>
                                        <p:cTn id="39"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40"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5">
                                            <p:txEl>
                                              <p:pRg st="2" end="2"/>
                                            </p:txEl>
                                          </p:spTgt>
                                        </p:tgtEl>
                                        <p:attrNameLst>
                                          <p:attrName>style.visibility</p:attrName>
                                        </p:attrNameLst>
                                      </p:cBhvr>
                                      <p:to>
                                        <p:strVal val="visible"/>
                                      </p:to>
                                    </p:set>
                                    <p:animEffect transition="in" filter="fade">
                                      <p:cBhvr>
                                        <p:cTn id="45" dur="1000"/>
                                        <p:tgtEl>
                                          <p:spTgt spid="15">
                                            <p:txEl>
                                              <p:pRg st="2" end="2"/>
                                            </p:txEl>
                                          </p:spTgt>
                                        </p:tgtEl>
                                      </p:cBhvr>
                                    </p:animEffect>
                                    <p:anim calcmode="lin" valueType="num">
                                      <p:cBhvr>
                                        <p:cTn id="46"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47"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5">
                                            <p:txEl>
                                              <p:pRg st="3" end="3"/>
                                            </p:txEl>
                                          </p:spTgt>
                                        </p:tgtEl>
                                        <p:attrNameLst>
                                          <p:attrName>style.visibility</p:attrName>
                                        </p:attrNameLst>
                                      </p:cBhvr>
                                      <p:to>
                                        <p:strVal val="visible"/>
                                      </p:to>
                                    </p:set>
                                    <p:animEffect transition="in" filter="fade">
                                      <p:cBhvr>
                                        <p:cTn id="52" dur="1000"/>
                                        <p:tgtEl>
                                          <p:spTgt spid="15">
                                            <p:txEl>
                                              <p:pRg st="3" end="3"/>
                                            </p:txEl>
                                          </p:spTgt>
                                        </p:tgtEl>
                                      </p:cBhvr>
                                    </p:animEffect>
                                    <p:anim calcmode="lin" valueType="num">
                                      <p:cBhvr>
                                        <p:cTn id="53"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54" dur="1000" fill="hold"/>
                                        <p:tgtEl>
                                          <p:spTgt spid="1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5">
                                            <p:txEl>
                                              <p:pRg st="4" end="4"/>
                                            </p:txEl>
                                          </p:spTgt>
                                        </p:tgtEl>
                                        <p:attrNameLst>
                                          <p:attrName>style.visibility</p:attrName>
                                        </p:attrNameLst>
                                      </p:cBhvr>
                                      <p:to>
                                        <p:strVal val="visible"/>
                                      </p:to>
                                    </p:set>
                                    <p:animEffect transition="in" filter="fade">
                                      <p:cBhvr>
                                        <p:cTn id="59" dur="1000"/>
                                        <p:tgtEl>
                                          <p:spTgt spid="15">
                                            <p:txEl>
                                              <p:pRg st="4" end="4"/>
                                            </p:txEl>
                                          </p:spTgt>
                                        </p:tgtEl>
                                      </p:cBhvr>
                                    </p:animEffect>
                                    <p:anim calcmode="lin" valueType="num">
                                      <p:cBhvr>
                                        <p:cTn id="60" dur="1000" fill="hold"/>
                                        <p:tgtEl>
                                          <p:spTgt spid="15">
                                            <p:txEl>
                                              <p:pRg st="4" end="4"/>
                                            </p:txEl>
                                          </p:spTgt>
                                        </p:tgtEl>
                                        <p:attrNameLst>
                                          <p:attrName>ppt_x</p:attrName>
                                        </p:attrNameLst>
                                      </p:cBhvr>
                                      <p:tavLst>
                                        <p:tav tm="0">
                                          <p:val>
                                            <p:strVal val="#ppt_x"/>
                                          </p:val>
                                        </p:tav>
                                        <p:tav tm="100000">
                                          <p:val>
                                            <p:strVal val="#ppt_x"/>
                                          </p:val>
                                        </p:tav>
                                      </p:tavLst>
                                    </p:anim>
                                    <p:anim calcmode="lin" valueType="num">
                                      <p:cBhvr>
                                        <p:cTn id="61" dur="1000" fill="hold"/>
                                        <p:tgtEl>
                                          <p:spTgt spid="1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5">
                                            <p:txEl>
                                              <p:pRg st="5" end="5"/>
                                            </p:txEl>
                                          </p:spTgt>
                                        </p:tgtEl>
                                        <p:attrNameLst>
                                          <p:attrName>style.visibility</p:attrName>
                                        </p:attrNameLst>
                                      </p:cBhvr>
                                      <p:to>
                                        <p:strVal val="visible"/>
                                      </p:to>
                                    </p:set>
                                    <p:animEffect transition="in" filter="fade">
                                      <p:cBhvr>
                                        <p:cTn id="66" dur="1000"/>
                                        <p:tgtEl>
                                          <p:spTgt spid="15">
                                            <p:txEl>
                                              <p:pRg st="5" end="5"/>
                                            </p:txEl>
                                          </p:spTgt>
                                        </p:tgtEl>
                                      </p:cBhvr>
                                    </p:animEffect>
                                    <p:anim calcmode="lin" valueType="num">
                                      <p:cBhvr>
                                        <p:cTn id="67" dur="1000" fill="hold"/>
                                        <p:tgtEl>
                                          <p:spTgt spid="15">
                                            <p:txEl>
                                              <p:pRg st="5" end="5"/>
                                            </p:txEl>
                                          </p:spTgt>
                                        </p:tgtEl>
                                        <p:attrNameLst>
                                          <p:attrName>ppt_x</p:attrName>
                                        </p:attrNameLst>
                                      </p:cBhvr>
                                      <p:tavLst>
                                        <p:tav tm="0">
                                          <p:val>
                                            <p:strVal val="#ppt_x"/>
                                          </p:val>
                                        </p:tav>
                                        <p:tav tm="100000">
                                          <p:val>
                                            <p:strVal val="#ppt_x"/>
                                          </p:val>
                                        </p:tav>
                                      </p:tavLst>
                                    </p:anim>
                                    <p:anim calcmode="lin" valueType="num">
                                      <p:cBhvr>
                                        <p:cTn id="68" dur="1000" fill="hold"/>
                                        <p:tgtEl>
                                          <p:spTgt spid="1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5">
                                            <p:txEl>
                                              <p:pRg st="6" end="6"/>
                                            </p:txEl>
                                          </p:spTgt>
                                        </p:tgtEl>
                                        <p:attrNameLst>
                                          <p:attrName>style.visibility</p:attrName>
                                        </p:attrNameLst>
                                      </p:cBhvr>
                                      <p:to>
                                        <p:strVal val="visible"/>
                                      </p:to>
                                    </p:set>
                                    <p:animEffect transition="in" filter="fade">
                                      <p:cBhvr>
                                        <p:cTn id="73" dur="1000"/>
                                        <p:tgtEl>
                                          <p:spTgt spid="15">
                                            <p:txEl>
                                              <p:pRg st="6" end="6"/>
                                            </p:txEl>
                                          </p:spTgt>
                                        </p:tgtEl>
                                      </p:cBhvr>
                                    </p:animEffect>
                                    <p:anim calcmode="lin" valueType="num">
                                      <p:cBhvr>
                                        <p:cTn id="74" dur="1000" fill="hold"/>
                                        <p:tgtEl>
                                          <p:spTgt spid="15">
                                            <p:txEl>
                                              <p:pRg st="6" end="6"/>
                                            </p:txEl>
                                          </p:spTgt>
                                        </p:tgtEl>
                                        <p:attrNameLst>
                                          <p:attrName>ppt_x</p:attrName>
                                        </p:attrNameLst>
                                      </p:cBhvr>
                                      <p:tavLst>
                                        <p:tav tm="0">
                                          <p:val>
                                            <p:strVal val="#ppt_x"/>
                                          </p:val>
                                        </p:tav>
                                        <p:tav tm="100000">
                                          <p:val>
                                            <p:strVal val="#ppt_x"/>
                                          </p:val>
                                        </p:tav>
                                      </p:tavLst>
                                    </p:anim>
                                    <p:anim calcmode="lin" valueType="num">
                                      <p:cBhvr>
                                        <p:cTn id="75" dur="1000" fill="hold"/>
                                        <p:tgtEl>
                                          <p:spTgt spid="1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5">
                                            <p:txEl>
                                              <p:pRg st="7" end="7"/>
                                            </p:txEl>
                                          </p:spTgt>
                                        </p:tgtEl>
                                        <p:attrNameLst>
                                          <p:attrName>style.visibility</p:attrName>
                                        </p:attrNameLst>
                                      </p:cBhvr>
                                      <p:to>
                                        <p:strVal val="visible"/>
                                      </p:to>
                                    </p:set>
                                    <p:animEffect transition="in" filter="fade">
                                      <p:cBhvr>
                                        <p:cTn id="80" dur="1000"/>
                                        <p:tgtEl>
                                          <p:spTgt spid="15">
                                            <p:txEl>
                                              <p:pRg st="7" end="7"/>
                                            </p:txEl>
                                          </p:spTgt>
                                        </p:tgtEl>
                                      </p:cBhvr>
                                    </p:animEffect>
                                    <p:anim calcmode="lin" valueType="num">
                                      <p:cBhvr>
                                        <p:cTn id="81" dur="1000" fill="hold"/>
                                        <p:tgtEl>
                                          <p:spTgt spid="15">
                                            <p:txEl>
                                              <p:pRg st="7" end="7"/>
                                            </p:txEl>
                                          </p:spTgt>
                                        </p:tgtEl>
                                        <p:attrNameLst>
                                          <p:attrName>ppt_x</p:attrName>
                                        </p:attrNameLst>
                                      </p:cBhvr>
                                      <p:tavLst>
                                        <p:tav tm="0">
                                          <p:val>
                                            <p:strVal val="#ppt_x"/>
                                          </p:val>
                                        </p:tav>
                                        <p:tav tm="100000">
                                          <p:val>
                                            <p:strVal val="#ppt_x"/>
                                          </p:val>
                                        </p:tav>
                                      </p:tavLst>
                                    </p:anim>
                                    <p:anim calcmode="lin" valueType="num">
                                      <p:cBhvr>
                                        <p:cTn id="82" dur="1000" fill="hold"/>
                                        <p:tgtEl>
                                          <p:spTgt spid="1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15">
                                            <p:txEl>
                                              <p:pRg st="8" end="8"/>
                                            </p:txEl>
                                          </p:spTgt>
                                        </p:tgtEl>
                                        <p:attrNameLst>
                                          <p:attrName>style.visibility</p:attrName>
                                        </p:attrNameLst>
                                      </p:cBhvr>
                                      <p:to>
                                        <p:strVal val="visible"/>
                                      </p:to>
                                    </p:set>
                                    <p:animEffect transition="in" filter="fade">
                                      <p:cBhvr>
                                        <p:cTn id="87" dur="1000"/>
                                        <p:tgtEl>
                                          <p:spTgt spid="15">
                                            <p:txEl>
                                              <p:pRg st="8" end="8"/>
                                            </p:txEl>
                                          </p:spTgt>
                                        </p:tgtEl>
                                      </p:cBhvr>
                                    </p:animEffect>
                                    <p:anim calcmode="lin" valueType="num">
                                      <p:cBhvr>
                                        <p:cTn id="88" dur="1000" fill="hold"/>
                                        <p:tgtEl>
                                          <p:spTgt spid="15">
                                            <p:txEl>
                                              <p:pRg st="8" end="8"/>
                                            </p:txEl>
                                          </p:spTgt>
                                        </p:tgtEl>
                                        <p:attrNameLst>
                                          <p:attrName>ppt_x</p:attrName>
                                        </p:attrNameLst>
                                      </p:cBhvr>
                                      <p:tavLst>
                                        <p:tav tm="0">
                                          <p:val>
                                            <p:strVal val="#ppt_x"/>
                                          </p:val>
                                        </p:tav>
                                        <p:tav tm="100000">
                                          <p:val>
                                            <p:strVal val="#ppt_x"/>
                                          </p:val>
                                        </p:tav>
                                      </p:tavLst>
                                    </p:anim>
                                    <p:anim calcmode="lin" valueType="num">
                                      <p:cBhvr>
                                        <p:cTn id="89" dur="1000" fill="hold"/>
                                        <p:tgtEl>
                                          <p:spTgt spid="1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15">
                                            <p:txEl>
                                              <p:pRg st="9" end="9"/>
                                            </p:txEl>
                                          </p:spTgt>
                                        </p:tgtEl>
                                        <p:attrNameLst>
                                          <p:attrName>style.visibility</p:attrName>
                                        </p:attrNameLst>
                                      </p:cBhvr>
                                      <p:to>
                                        <p:strVal val="visible"/>
                                      </p:to>
                                    </p:set>
                                    <p:animEffect transition="in" filter="fade">
                                      <p:cBhvr>
                                        <p:cTn id="94" dur="1000"/>
                                        <p:tgtEl>
                                          <p:spTgt spid="15">
                                            <p:txEl>
                                              <p:pRg st="9" end="9"/>
                                            </p:txEl>
                                          </p:spTgt>
                                        </p:tgtEl>
                                      </p:cBhvr>
                                    </p:animEffect>
                                    <p:anim calcmode="lin" valueType="num">
                                      <p:cBhvr>
                                        <p:cTn id="95" dur="1000" fill="hold"/>
                                        <p:tgtEl>
                                          <p:spTgt spid="15">
                                            <p:txEl>
                                              <p:pRg st="9" end="9"/>
                                            </p:txEl>
                                          </p:spTgt>
                                        </p:tgtEl>
                                        <p:attrNameLst>
                                          <p:attrName>ppt_x</p:attrName>
                                        </p:attrNameLst>
                                      </p:cBhvr>
                                      <p:tavLst>
                                        <p:tav tm="0">
                                          <p:val>
                                            <p:strVal val="#ppt_x"/>
                                          </p:val>
                                        </p:tav>
                                        <p:tav tm="100000">
                                          <p:val>
                                            <p:strVal val="#ppt_x"/>
                                          </p:val>
                                        </p:tav>
                                      </p:tavLst>
                                    </p:anim>
                                    <p:anim calcmode="lin" valueType="num">
                                      <p:cBhvr>
                                        <p:cTn id="96" dur="1000" fill="hold"/>
                                        <p:tgtEl>
                                          <p:spTgt spid="15">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P spid="1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34" y="15222"/>
            <a:ext cx="5110084" cy="6824125"/>
          </a:xfrm>
          <a:prstGeom prst="rect">
            <a:avLst/>
          </a:prstGeom>
        </p:spPr>
      </p:pic>
      <p:sp>
        <p:nvSpPr>
          <p:cNvPr id="15" name="Rezervirano mjesto sadržaja 2">
            <a:extLst>
              <a:ext uri="{FF2B5EF4-FFF2-40B4-BE49-F238E27FC236}">
                <a16:creationId xmlns:a16="http://schemas.microsoft.com/office/drawing/2014/main" id="{B6F6218F-B4B9-406F-B418-980485A9DCA8}"/>
              </a:ext>
            </a:extLst>
          </p:cNvPr>
          <p:cNvSpPr txBox="1">
            <a:spLocks/>
          </p:cNvSpPr>
          <p:nvPr/>
        </p:nvSpPr>
        <p:spPr>
          <a:xfrm>
            <a:off x="5127618" y="111037"/>
            <a:ext cx="6882144" cy="2496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Pogledaj tablicu s podatcima o W. Disneyju i zapiši u svoju bilježnicu nekoliko rečenica o njemu. Možeš npr. dati odgovore na sljedeća pitanja:</a:t>
            </a:r>
            <a:br>
              <a:rPr lang="hr-HR" sz="2000" i="1" dirty="0"/>
            </a:br>
            <a:r>
              <a:rPr lang="en-US" sz="2000" b="1" dirty="0"/>
              <a:t>When was he born?</a:t>
            </a:r>
            <a:r>
              <a:rPr lang="hr-HR" sz="2000" b="1" dirty="0"/>
              <a:t> </a:t>
            </a:r>
            <a:br>
              <a:rPr lang="hr-HR" sz="2000" b="1" dirty="0"/>
            </a:br>
            <a:r>
              <a:rPr lang="en-US" sz="2000" b="1" dirty="0"/>
              <a:t>Was he married? </a:t>
            </a:r>
            <a:br>
              <a:rPr lang="hr-HR" sz="2000" b="1" dirty="0"/>
            </a:br>
            <a:r>
              <a:rPr lang="en-US" sz="2000" b="1" dirty="0"/>
              <a:t>When did he win his first</a:t>
            </a:r>
            <a:r>
              <a:rPr lang="hr-HR" sz="2000" b="1" dirty="0"/>
              <a:t> </a:t>
            </a:r>
            <a:r>
              <a:rPr lang="en-US" sz="2000" b="1" dirty="0"/>
              <a:t>Academy Award?</a:t>
            </a:r>
            <a:endParaRPr lang="hr-HR" sz="2000" b="1" dirty="0"/>
          </a:p>
        </p:txBody>
      </p:sp>
      <p:pic>
        <p:nvPicPr>
          <p:cNvPr id="2" name="Slika 1">
            <a:extLst>
              <a:ext uri="{FF2B5EF4-FFF2-40B4-BE49-F238E27FC236}">
                <a16:creationId xmlns:a16="http://schemas.microsoft.com/office/drawing/2014/main" id="{3C85C17C-2ED4-4E4F-A125-4D7A2CE46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4557" y="2005159"/>
            <a:ext cx="8575205" cy="4489727"/>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64004056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34" y="15222"/>
            <a:ext cx="5110084" cy="6824125"/>
          </a:xfrm>
          <a:prstGeom prst="rect">
            <a:avLst/>
          </a:prstGeom>
        </p:spPr>
      </p:pic>
      <p:sp>
        <p:nvSpPr>
          <p:cNvPr id="15" name="Rezervirano mjesto sadržaja 2">
            <a:extLst>
              <a:ext uri="{FF2B5EF4-FFF2-40B4-BE49-F238E27FC236}">
                <a16:creationId xmlns:a16="http://schemas.microsoft.com/office/drawing/2014/main" id="{B6F6218F-B4B9-406F-B418-980485A9DCA8}"/>
              </a:ext>
            </a:extLst>
          </p:cNvPr>
          <p:cNvSpPr txBox="1">
            <a:spLocks/>
          </p:cNvSpPr>
          <p:nvPr/>
        </p:nvSpPr>
        <p:spPr>
          <a:xfrm>
            <a:off x="5127618" y="892042"/>
            <a:ext cx="6882144" cy="2496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Answer</a:t>
            </a:r>
            <a:r>
              <a:rPr lang="hr-HR" sz="2000" b="1" dirty="0"/>
              <a:t> </a:t>
            </a:r>
            <a:r>
              <a:rPr lang="hr-HR" sz="2000" b="1" dirty="0" err="1"/>
              <a:t>the</a:t>
            </a:r>
            <a:r>
              <a:rPr lang="hr-HR" sz="2000" b="1" dirty="0"/>
              <a:t> </a:t>
            </a:r>
            <a:r>
              <a:rPr lang="hr-HR" sz="2000" b="1" dirty="0" err="1"/>
              <a:t>questions</a:t>
            </a:r>
            <a:r>
              <a:rPr lang="hr-HR" sz="2000" b="1" dirty="0"/>
              <a:t>. </a:t>
            </a:r>
            <a:br>
              <a:rPr lang="hr-HR" sz="2000" b="1" dirty="0"/>
            </a:br>
            <a:r>
              <a:rPr lang="hr-HR" sz="2000" i="1" dirty="0"/>
              <a:t>Odgovori na pitanja.</a:t>
            </a:r>
            <a:endParaRPr lang="hr-HR" sz="2000" b="1" dirty="0"/>
          </a:p>
        </p:txBody>
      </p:sp>
      <p:pic>
        <p:nvPicPr>
          <p:cNvPr id="2" name="Slika 1">
            <a:extLst>
              <a:ext uri="{FF2B5EF4-FFF2-40B4-BE49-F238E27FC236}">
                <a16:creationId xmlns:a16="http://schemas.microsoft.com/office/drawing/2014/main" id="{3C85C17C-2ED4-4E4F-A125-4D7A2CE46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4629" y="1655960"/>
            <a:ext cx="3132989" cy="2485240"/>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E4D7D912-3885-4802-8308-E23602D5EBCE}"/>
              </a:ext>
            </a:extLst>
          </p:cNvPr>
          <p:cNvSpPr txBox="1">
            <a:spLocks/>
          </p:cNvSpPr>
          <p:nvPr/>
        </p:nvSpPr>
        <p:spPr>
          <a:xfrm>
            <a:off x="5309856" y="1655960"/>
            <a:ext cx="6882144" cy="54963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400" i="1" dirty="0">
                <a:solidFill>
                  <a:srgbClr val="FF0000"/>
                </a:solidFill>
              </a:rPr>
              <a:t>1 </a:t>
            </a:r>
            <a:r>
              <a:rPr lang="en-US" sz="2400" i="1" dirty="0">
                <a:solidFill>
                  <a:srgbClr val="FF0000"/>
                </a:solidFill>
              </a:rPr>
              <a:t>He was from the USA. </a:t>
            </a:r>
            <a:endParaRPr lang="hr-HR" sz="2400" i="1" dirty="0">
              <a:solidFill>
                <a:srgbClr val="FF0000"/>
              </a:solidFill>
            </a:endParaRPr>
          </a:p>
          <a:p>
            <a:pPr marL="0" indent="0">
              <a:lnSpc>
                <a:spcPct val="100000"/>
              </a:lnSpc>
              <a:spcBef>
                <a:spcPts val="0"/>
              </a:spcBef>
              <a:buNone/>
            </a:pPr>
            <a:r>
              <a:rPr lang="hr-HR" sz="2400" i="1" dirty="0">
                <a:solidFill>
                  <a:srgbClr val="FF0000"/>
                </a:solidFill>
              </a:rPr>
              <a:t>2 </a:t>
            </a:r>
            <a:r>
              <a:rPr lang="en-US" sz="2400" i="1" dirty="0">
                <a:solidFill>
                  <a:srgbClr val="FF0000"/>
                </a:solidFill>
              </a:rPr>
              <a:t>Yes, he did. He had mum, dad, three brothers, one sister, a wife and two daughters. </a:t>
            </a:r>
            <a:endParaRPr lang="hr-HR" sz="2400" i="1" dirty="0">
              <a:solidFill>
                <a:srgbClr val="FF0000"/>
              </a:solidFill>
            </a:endParaRPr>
          </a:p>
          <a:p>
            <a:pPr marL="0" indent="0">
              <a:lnSpc>
                <a:spcPct val="100000"/>
              </a:lnSpc>
              <a:spcBef>
                <a:spcPts val="0"/>
              </a:spcBef>
              <a:buNone/>
            </a:pPr>
            <a:r>
              <a:rPr lang="hr-HR" sz="2400" i="1" dirty="0">
                <a:solidFill>
                  <a:srgbClr val="FF0000"/>
                </a:solidFill>
              </a:rPr>
              <a:t>3 </a:t>
            </a:r>
            <a:r>
              <a:rPr lang="en-US" sz="2400" i="1" dirty="0">
                <a:solidFill>
                  <a:srgbClr val="FF0000"/>
                </a:solidFill>
              </a:rPr>
              <a:t>He was a businessman and a </a:t>
            </a:r>
            <a:r>
              <a:rPr lang="en-US" sz="2400" i="1" dirty="0" err="1">
                <a:solidFill>
                  <a:srgbClr val="FF0000"/>
                </a:solidFill>
              </a:rPr>
              <a:t>voiceactor</a:t>
            </a:r>
            <a:r>
              <a:rPr lang="en-US" sz="2400" i="1" dirty="0">
                <a:solidFill>
                  <a:srgbClr val="FF0000"/>
                </a:solidFill>
              </a:rPr>
              <a:t>.</a:t>
            </a:r>
            <a:endParaRPr lang="hr-HR" sz="2400" i="1" dirty="0">
              <a:solidFill>
                <a:srgbClr val="FF0000"/>
              </a:solidFill>
            </a:endParaRPr>
          </a:p>
          <a:p>
            <a:pPr marL="0" indent="0">
              <a:lnSpc>
                <a:spcPct val="100000"/>
              </a:lnSpc>
              <a:spcBef>
                <a:spcPts val="0"/>
              </a:spcBef>
              <a:buNone/>
            </a:pPr>
            <a:r>
              <a:rPr lang="hr-HR" sz="2400" i="1" dirty="0">
                <a:solidFill>
                  <a:srgbClr val="FF0000"/>
                </a:solidFill>
              </a:rPr>
              <a:t>4 </a:t>
            </a:r>
            <a:r>
              <a:rPr lang="en-US" sz="2400" i="1" dirty="0">
                <a:solidFill>
                  <a:srgbClr val="FF0000"/>
                </a:solidFill>
              </a:rPr>
              <a:t>He was famous because he created Mickey Mouse. </a:t>
            </a:r>
            <a:r>
              <a:rPr lang="hr-HR" sz="2400" i="1" dirty="0">
                <a:solidFill>
                  <a:srgbClr val="FF0000"/>
                </a:solidFill>
              </a:rPr>
              <a:t>5 </a:t>
            </a:r>
            <a:r>
              <a:rPr lang="en-US" sz="2400" i="1" dirty="0">
                <a:solidFill>
                  <a:srgbClr val="FF0000"/>
                </a:solidFill>
              </a:rPr>
              <a:t>He loved animation and theme parks. He won many awards and he created Disneyland.</a:t>
            </a:r>
            <a:endParaRPr lang="hr-HR" sz="2400" i="1" dirty="0">
              <a:solidFill>
                <a:srgbClr val="FF0000"/>
              </a:solidFill>
            </a:endParaRPr>
          </a:p>
        </p:txBody>
      </p:sp>
      <p:sp>
        <p:nvSpPr>
          <p:cNvPr id="7" name="Rezervirano mjesto sadržaja 2">
            <a:extLst>
              <a:ext uri="{FF2B5EF4-FFF2-40B4-BE49-F238E27FC236}">
                <a16:creationId xmlns:a16="http://schemas.microsoft.com/office/drawing/2014/main" id="{C98C8FE4-764D-4C76-819A-07B007D16192}"/>
              </a:ext>
            </a:extLst>
          </p:cNvPr>
          <p:cNvSpPr txBox="1">
            <a:spLocks/>
          </p:cNvSpPr>
          <p:nvPr/>
        </p:nvSpPr>
        <p:spPr>
          <a:xfrm>
            <a:off x="5273036" y="4856645"/>
            <a:ext cx="673672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000" i="1" dirty="0"/>
              <a:t>Uvježbati naučeno možeš na sljedećoj poveznici:</a:t>
            </a:r>
            <a:br>
              <a:rPr lang="hr-HR" sz="2000" i="1" dirty="0"/>
            </a:br>
            <a:r>
              <a:rPr lang="hr-HR" sz="2000" i="1" dirty="0">
                <a:hlinkClick r:id="rId4"/>
              </a:rPr>
              <a:t>https://wordwall.net/play/902/546/283</a:t>
            </a:r>
            <a:endParaRPr lang="hr-HR" sz="2000" i="1" dirty="0"/>
          </a:p>
          <a:p>
            <a:pPr marL="0" indent="0">
              <a:lnSpc>
                <a:spcPct val="100000"/>
              </a:lnSpc>
              <a:spcBef>
                <a:spcPts val="0"/>
              </a:spcBef>
              <a:buNone/>
            </a:pPr>
            <a:endParaRPr lang="hr-HR" sz="2000" i="1" dirty="0"/>
          </a:p>
        </p:txBody>
      </p:sp>
    </p:spTree>
    <p:extLst>
      <p:ext uri="{BB962C8B-B14F-4D97-AF65-F5344CB8AC3E}">
        <p14:creationId xmlns:p14="http://schemas.microsoft.com/office/powerpoint/2010/main" val="28422047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500"/>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wipe(left)">
                                      <p:cBhvr>
                                        <p:cTn id="24" dur="500"/>
                                        <p:tgtEl>
                                          <p:spTgt spid="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wipe(left)">
                                      <p:cBhvr>
                                        <p:cTn id="29" dur="500"/>
                                        <p:tgtEl>
                                          <p:spTgt spid="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wipe(left)">
                                      <p:cBhvr>
                                        <p:cTn id="34" dur="5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txEl>
                                              <p:pRg st="0" end="0"/>
                                            </p:txEl>
                                          </p:spTgt>
                                        </p:tgtEl>
                                        <p:attrNameLst>
                                          <p:attrName>style.visibility</p:attrName>
                                        </p:attrNameLst>
                                      </p:cBhvr>
                                      <p:to>
                                        <p:strVal val="visible"/>
                                      </p:to>
                                    </p:set>
                                    <p:animEffect transition="in" filter="wipe(left)">
                                      <p:cBhvr>
                                        <p:cTn id="39"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build="p"/>
      <p:bldP spid="7" grpId="0" build="p"/>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TotalTime>
  <Words>772</Words>
  <Application>Microsoft Office PowerPoint</Application>
  <PresentationFormat>Široki zaslon</PresentationFormat>
  <Paragraphs>71</Paragraphs>
  <Slides>12</Slides>
  <Notes>0</Notes>
  <HiddenSlides>0</HiddenSlides>
  <MMClips>0</MMClips>
  <ScaleCrop>false</ScaleCrop>
  <HeadingPairs>
    <vt:vector size="6" baseType="variant">
      <vt:variant>
        <vt:lpstr>Korišteni fontovi</vt:lpstr>
      </vt:variant>
      <vt:variant>
        <vt:i4>5</vt:i4>
      </vt:variant>
      <vt:variant>
        <vt:lpstr>Tema</vt:lpstr>
      </vt:variant>
      <vt:variant>
        <vt:i4>1</vt:i4>
      </vt:variant>
      <vt:variant>
        <vt:lpstr>Naslovi slajdova</vt:lpstr>
      </vt:variant>
      <vt:variant>
        <vt:i4>12</vt:i4>
      </vt:variant>
    </vt:vector>
  </HeadingPairs>
  <TitlesOfParts>
    <vt:vector size="18" baseType="lpstr">
      <vt:lpstr>Avenir Next LT Pro</vt:lpstr>
      <vt:lpstr>Calibri Light</vt:lpstr>
      <vt:lpstr>Arial</vt:lpstr>
      <vt:lpstr>Calibri</vt:lpstr>
      <vt:lpstr>Cambria</vt:lpstr>
      <vt:lpstr>Tema sustava Office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Siniša Vuksan</dc:creator>
  <cp:lastModifiedBy>Siniša Vuksan</cp:lastModifiedBy>
  <cp:revision>208</cp:revision>
  <dcterms:created xsi:type="dcterms:W3CDTF">2020-09-15T16:13:04Z</dcterms:created>
  <dcterms:modified xsi:type="dcterms:W3CDTF">2021-01-28T10:14:57Z</dcterms:modified>
</cp:coreProperties>
</file>